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58" r:id="rId3"/>
    <p:sldId id="287" r:id="rId4"/>
    <p:sldId id="257" r:id="rId5"/>
    <p:sldId id="288" r:id="rId6"/>
    <p:sldId id="289" r:id="rId7"/>
    <p:sldId id="292" r:id="rId8"/>
    <p:sldId id="291" r:id="rId9"/>
    <p:sldId id="290" r:id="rId10"/>
    <p:sldId id="293" r:id="rId11"/>
    <p:sldId id="294" r:id="rId12"/>
    <p:sldId id="296" r:id="rId13"/>
    <p:sldId id="295" r:id="rId14"/>
    <p:sldId id="286" r:id="rId15"/>
  </p:sldIdLst>
  <p:sldSz cx="9144000" cy="5143500" type="screen16x9"/>
  <p:notesSz cx="6858000" cy="9144000"/>
  <p:embeddedFontLst>
    <p:embeddedFont>
      <p:font typeface="Fira Sans Extra Condensed SemiBold" panose="020B0604020202020204" charset="0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A00BA0D-E9A0-4B0E-B69B-C16E4A6DECDD}">
  <a:tblStyle styleId="{FA00BA0D-E9A0-4B0E-B69B-C16E4A6DEC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5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d4aa40ca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ed4aa40ca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5417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d4aa40ca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ed4aa40ca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93894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d4aa40ca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ed4aa40ca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63626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d4aa40ca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ed4aa40ca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53381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7" name="Google Shape;4017;g1034e70190a_0_2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8" name="Google Shape;4018;g1034e70190a_0_2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d4aa40ca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ed4aa40ca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d4aa40ca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ed4aa40ca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708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5eb34d0c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5eb34d0c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d4aa40ca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ed4aa40ca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4958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d4aa40ca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ed4aa40ca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3080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d4aa40ca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ed4aa40ca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0540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d4aa40ca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ed4aa40ca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171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d4aa40ca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ed4aa40ca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375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09600" y="1150825"/>
            <a:ext cx="4252200" cy="23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09600" y="3546275"/>
            <a:ext cx="42522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ctrTitle"/>
          </p:nvPr>
        </p:nvSpPr>
        <p:spPr>
          <a:xfrm>
            <a:off x="582883" y="1423100"/>
            <a:ext cx="4252200" cy="23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AIRFLOW ETL PIPELINE</a:t>
            </a:r>
            <a:endParaRPr dirty="0"/>
          </a:p>
        </p:txBody>
      </p:sp>
      <p:sp>
        <p:nvSpPr>
          <p:cNvPr id="60" name="Google Shape;60;p15"/>
          <p:cNvSpPr/>
          <p:nvPr/>
        </p:nvSpPr>
        <p:spPr>
          <a:xfrm>
            <a:off x="6850801" y="2914633"/>
            <a:ext cx="1738972" cy="1021672"/>
          </a:xfrm>
          <a:custGeom>
            <a:avLst/>
            <a:gdLst/>
            <a:ahLst/>
            <a:cxnLst/>
            <a:rect l="l" t="t" r="r" b="b"/>
            <a:pathLst>
              <a:path w="79261" h="46572" extrusionOk="0">
                <a:moveTo>
                  <a:pt x="39635" y="1"/>
                </a:moveTo>
                <a:cubicBezTo>
                  <a:pt x="38749" y="1"/>
                  <a:pt x="37862" y="230"/>
                  <a:pt x="37065" y="688"/>
                </a:cubicBezTo>
                <a:lnTo>
                  <a:pt x="1679" y="21119"/>
                </a:lnTo>
                <a:cubicBezTo>
                  <a:pt x="1" y="22084"/>
                  <a:pt x="1" y="24489"/>
                  <a:pt x="1679" y="25453"/>
                </a:cubicBezTo>
                <a:lnTo>
                  <a:pt x="37065" y="45884"/>
                </a:lnTo>
                <a:cubicBezTo>
                  <a:pt x="37862" y="46343"/>
                  <a:pt x="38749" y="46572"/>
                  <a:pt x="39635" y="46572"/>
                </a:cubicBezTo>
                <a:cubicBezTo>
                  <a:pt x="40520" y="46572"/>
                  <a:pt x="41405" y="46343"/>
                  <a:pt x="42196" y="45884"/>
                </a:cubicBezTo>
                <a:lnTo>
                  <a:pt x="77594" y="25453"/>
                </a:lnTo>
                <a:cubicBezTo>
                  <a:pt x="79260" y="24489"/>
                  <a:pt x="79260" y="22084"/>
                  <a:pt x="77594" y="21119"/>
                </a:cubicBezTo>
                <a:lnTo>
                  <a:pt x="42196" y="688"/>
                </a:lnTo>
                <a:cubicBezTo>
                  <a:pt x="41405" y="230"/>
                  <a:pt x="40520" y="1"/>
                  <a:pt x="396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15"/>
          <p:cNvGrpSpPr/>
          <p:nvPr/>
        </p:nvGrpSpPr>
        <p:grpSpPr>
          <a:xfrm>
            <a:off x="4445259" y="1761916"/>
            <a:ext cx="1801298" cy="2313940"/>
            <a:chOff x="2616388" y="1504175"/>
            <a:chExt cx="2082425" cy="2675075"/>
          </a:xfrm>
        </p:grpSpPr>
        <p:sp>
          <p:nvSpPr>
            <p:cNvPr id="62" name="Google Shape;62;p15"/>
            <p:cNvSpPr/>
            <p:nvPr/>
          </p:nvSpPr>
          <p:spPr>
            <a:xfrm>
              <a:off x="2616688" y="3345475"/>
              <a:ext cx="1897575" cy="833775"/>
            </a:xfrm>
            <a:custGeom>
              <a:avLst/>
              <a:gdLst/>
              <a:ahLst/>
              <a:cxnLst/>
              <a:rect l="l" t="t" r="r" b="b"/>
              <a:pathLst>
                <a:path w="75903" h="33351" extrusionOk="0">
                  <a:moveTo>
                    <a:pt x="0" y="1"/>
                  </a:moveTo>
                  <a:lnTo>
                    <a:pt x="0" y="989"/>
                  </a:lnTo>
                  <a:cubicBezTo>
                    <a:pt x="0" y="1108"/>
                    <a:pt x="72" y="1215"/>
                    <a:pt x="191" y="1275"/>
                  </a:cubicBezTo>
                  <a:lnTo>
                    <a:pt x="55472" y="33195"/>
                  </a:lnTo>
                  <a:cubicBezTo>
                    <a:pt x="55829" y="33350"/>
                    <a:pt x="56246" y="33338"/>
                    <a:pt x="56591" y="33148"/>
                  </a:cubicBezTo>
                  <a:lnTo>
                    <a:pt x="75629" y="22158"/>
                  </a:lnTo>
                  <a:cubicBezTo>
                    <a:pt x="75784" y="22087"/>
                    <a:pt x="75879" y="21944"/>
                    <a:pt x="75903" y="21789"/>
                  </a:cubicBezTo>
                  <a:lnTo>
                    <a:pt x="75903" y="2080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2616388" y="3057550"/>
              <a:ext cx="1897875" cy="1095775"/>
            </a:xfrm>
            <a:custGeom>
              <a:avLst/>
              <a:gdLst/>
              <a:ahLst/>
              <a:cxnLst/>
              <a:rect l="l" t="t" r="r" b="b"/>
              <a:pathLst>
                <a:path w="75915" h="43831" extrusionOk="0">
                  <a:moveTo>
                    <a:pt x="19950" y="0"/>
                  </a:moveTo>
                  <a:cubicBezTo>
                    <a:pt x="19729" y="0"/>
                    <a:pt x="19496" y="55"/>
                    <a:pt x="19312" y="159"/>
                  </a:cubicBezTo>
                  <a:lnTo>
                    <a:pt x="274" y="11149"/>
                  </a:lnTo>
                  <a:cubicBezTo>
                    <a:pt x="120" y="11220"/>
                    <a:pt x="24" y="11351"/>
                    <a:pt x="0" y="11518"/>
                  </a:cubicBezTo>
                  <a:cubicBezTo>
                    <a:pt x="12" y="11637"/>
                    <a:pt x="84" y="11744"/>
                    <a:pt x="191" y="11804"/>
                  </a:cubicBezTo>
                  <a:lnTo>
                    <a:pt x="55484" y="43724"/>
                  </a:lnTo>
                  <a:cubicBezTo>
                    <a:pt x="55647" y="43795"/>
                    <a:pt x="55822" y="43831"/>
                    <a:pt x="55998" y="43831"/>
                  </a:cubicBezTo>
                  <a:cubicBezTo>
                    <a:pt x="56207" y="43831"/>
                    <a:pt x="56415" y="43780"/>
                    <a:pt x="56603" y="43677"/>
                  </a:cubicBezTo>
                  <a:lnTo>
                    <a:pt x="75641" y="32687"/>
                  </a:lnTo>
                  <a:cubicBezTo>
                    <a:pt x="75796" y="32616"/>
                    <a:pt x="75891" y="32485"/>
                    <a:pt x="75915" y="32318"/>
                  </a:cubicBezTo>
                  <a:cubicBezTo>
                    <a:pt x="75903" y="32199"/>
                    <a:pt x="75831" y="32080"/>
                    <a:pt x="75724" y="32032"/>
                  </a:cubicBezTo>
                  <a:lnTo>
                    <a:pt x="20432" y="112"/>
                  </a:lnTo>
                  <a:cubicBezTo>
                    <a:pt x="20303" y="37"/>
                    <a:pt x="20131" y="0"/>
                    <a:pt x="1995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2643763" y="3070150"/>
              <a:ext cx="1853825" cy="1070400"/>
            </a:xfrm>
            <a:custGeom>
              <a:avLst/>
              <a:gdLst/>
              <a:ahLst/>
              <a:cxnLst/>
              <a:rect l="l" t="t" r="r" b="b"/>
              <a:pathLst>
                <a:path w="74153" h="42816" extrusionOk="0">
                  <a:moveTo>
                    <a:pt x="54841" y="42732"/>
                  </a:moveTo>
                  <a:lnTo>
                    <a:pt x="156" y="11157"/>
                  </a:lnTo>
                  <a:cubicBezTo>
                    <a:pt x="1" y="11073"/>
                    <a:pt x="25" y="10931"/>
                    <a:pt x="191" y="10823"/>
                  </a:cubicBezTo>
                  <a:lnTo>
                    <a:pt x="18741" y="108"/>
                  </a:lnTo>
                  <a:cubicBezTo>
                    <a:pt x="18920" y="13"/>
                    <a:pt x="19134" y="1"/>
                    <a:pt x="19313" y="84"/>
                  </a:cubicBezTo>
                  <a:lnTo>
                    <a:pt x="74010" y="31671"/>
                  </a:lnTo>
                  <a:cubicBezTo>
                    <a:pt x="74153" y="31755"/>
                    <a:pt x="74129" y="31897"/>
                    <a:pt x="73962" y="31993"/>
                  </a:cubicBezTo>
                  <a:lnTo>
                    <a:pt x="55413" y="42708"/>
                  </a:lnTo>
                  <a:cubicBezTo>
                    <a:pt x="55234" y="42815"/>
                    <a:pt x="55020" y="42815"/>
                    <a:pt x="54841" y="427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" name="Google Shape;65;p15"/>
            <p:cNvGrpSpPr/>
            <p:nvPr/>
          </p:nvGrpSpPr>
          <p:grpSpPr>
            <a:xfrm>
              <a:off x="2723238" y="3123575"/>
              <a:ext cx="1675550" cy="965475"/>
              <a:chOff x="2723238" y="3123575"/>
              <a:chExt cx="1675550" cy="965475"/>
            </a:xfrm>
          </p:grpSpPr>
          <p:sp>
            <p:nvSpPr>
              <p:cNvPr id="66" name="Google Shape;66;p15"/>
              <p:cNvSpPr/>
              <p:nvPr/>
            </p:nvSpPr>
            <p:spPr>
              <a:xfrm>
                <a:off x="3065263" y="3123575"/>
                <a:ext cx="141100" cy="79225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9" extrusionOk="0">
                    <a:moveTo>
                      <a:pt x="2190" y="0"/>
                    </a:moveTo>
                    <a:cubicBezTo>
                      <a:pt x="2018" y="0"/>
                      <a:pt x="1846" y="42"/>
                      <a:pt x="1691" y="126"/>
                    </a:cubicBezTo>
                    <a:lnTo>
                      <a:pt x="310" y="924"/>
                    </a:lnTo>
                    <a:cubicBezTo>
                      <a:pt x="36" y="1090"/>
                      <a:pt x="0" y="1328"/>
                      <a:pt x="238" y="1459"/>
                    </a:cubicBezTo>
                    <a:lnTo>
                      <a:pt x="3036" y="3079"/>
                    </a:lnTo>
                    <a:cubicBezTo>
                      <a:pt x="3173" y="3139"/>
                      <a:pt x="3317" y="3169"/>
                      <a:pt x="3460" y="3169"/>
                    </a:cubicBezTo>
                    <a:cubicBezTo>
                      <a:pt x="3629" y="3169"/>
                      <a:pt x="3798" y="3127"/>
                      <a:pt x="3953" y="3043"/>
                    </a:cubicBezTo>
                    <a:lnTo>
                      <a:pt x="5346" y="2233"/>
                    </a:lnTo>
                    <a:cubicBezTo>
                      <a:pt x="5620" y="2067"/>
                      <a:pt x="5644" y="1828"/>
                      <a:pt x="5406" y="1697"/>
                    </a:cubicBezTo>
                    <a:lnTo>
                      <a:pt x="2619" y="90"/>
                    </a:lnTo>
                    <a:cubicBezTo>
                      <a:pt x="2483" y="30"/>
                      <a:pt x="2337" y="0"/>
                      <a:pt x="21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3197713" y="3200100"/>
                <a:ext cx="1411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8" extrusionOk="0">
                    <a:moveTo>
                      <a:pt x="2199" y="0"/>
                    </a:moveTo>
                    <a:cubicBezTo>
                      <a:pt x="2023" y="0"/>
                      <a:pt x="1848" y="45"/>
                      <a:pt x="1691" y="137"/>
                    </a:cubicBezTo>
                    <a:lnTo>
                      <a:pt x="310" y="934"/>
                    </a:lnTo>
                    <a:cubicBezTo>
                      <a:pt x="36" y="1089"/>
                      <a:pt x="0" y="1327"/>
                      <a:pt x="239" y="1470"/>
                    </a:cubicBezTo>
                    <a:lnTo>
                      <a:pt x="3036" y="3077"/>
                    </a:lnTo>
                    <a:cubicBezTo>
                      <a:pt x="3173" y="3137"/>
                      <a:pt x="3317" y="3167"/>
                      <a:pt x="3460" y="3167"/>
                    </a:cubicBezTo>
                    <a:cubicBezTo>
                      <a:pt x="3630" y="3167"/>
                      <a:pt x="3798" y="3126"/>
                      <a:pt x="3953" y="3042"/>
                    </a:cubicBezTo>
                    <a:lnTo>
                      <a:pt x="5346" y="2244"/>
                    </a:lnTo>
                    <a:cubicBezTo>
                      <a:pt x="5620" y="2077"/>
                      <a:pt x="5644" y="1839"/>
                      <a:pt x="5406" y="1708"/>
                    </a:cubicBezTo>
                    <a:lnTo>
                      <a:pt x="2620" y="89"/>
                    </a:lnTo>
                    <a:cubicBezTo>
                      <a:pt x="2486" y="30"/>
                      <a:pt x="2342" y="0"/>
                      <a:pt x="2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3330463" y="3276550"/>
                <a:ext cx="140825" cy="79075"/>
              </a:xfrm>
              <a:custGeom>
                <a:avLst/>
                <a:gdLst/>
                <a:ahLst/>
                <a:cxnLst/>
                <a:rect l="l" t="t" r="r" b="b"/>
                <a:pathLst>
                  <a:path w="5633" h="3163" extrusionOk="0">
                    <a:moveTo>
                      <a:pt x="2179" y="1"/>
                    </a:moveTo>
                    <a:cubicBezTo>
                      <a:pt x="2006" y="1"/>
                      <a:pt x="1834" y="43"/>
                      <a:pt x="1679" y="127"/>
                    </a:cubicBezTo>
                    <a:lnTo>
                      <a:pt x="298" y="924"/>
                    </a:lnTo>
                    <a:cubicBezTo>
                      <a:pt x="24" y="1091"/>
                      <a:pt x="1" y="1329"/>
                      <a:pt x="227" y="1460"/>
                    </a:cubicBezTo>
                    <a:lnTo>
                      <a:pt x="3025" y="3067"/>
                    </a:lnTo>
                    <a:cubicBezTo>
                      <a:pt x="3159" y="3132"/>
                      <a:pt x="3300" y="3162"/>
                      <a:pt x="3441" y="3162"/>
                    </a:cubicBezTo>
                    <a:cubicBezTo>
                      <a:pt x="3613" y="3162"/>
                      <a:pt x="3784" y="3117"/>
                      <a:pt x="3942" y="3032"/>
                    </a:cubicBezTo>
                    <a:lnTo>
                      <a:pt x="5335" y="2234"/>
                    </a:lnTo>
                    <a:cubicBezTo>
                      <a:pt x="5608" y="2079"/>
                      <a:pt x="5632" y="1841"/>
                      <a:pt x="5394" y="1698"/>
                    </a:cubicBezTo>
                    <a:lnTo>
                      <a:pt x="2608" y="91"/>
                    </a:lnTo>
                    <a:cubicBezTo>
                      <a:pt x="2472" y="31"/>
                      <a:pt x="2325" y="1"/>
                      <a:pt x="2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3462613" y="3353050"/>
                <a:ext cx="141125" cy="790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3" extrusionOk="0">
                    <a:moveTo>
                      <a:pt x="2191" y="1"/>
                    </a:moveTo>
                    <a:cubicBezTo>
                      <a:pt x="2019" y="1"/>
                      <a:pt x="1846" y="43"/>
                      <a:pt x="1692" y="127"/>
                    </a:cubicBezTo>
                    <a:lnTo>
                      <a:pt x="311" y="924"/>
                    </a:lnTo>
                    <a:cubicBezTo>
                      <a:pt x="37" y="1091"/>
                      <a:pt x="1" y="1329"/>
                      <a:pt x="239" y="1460"/>
                    </a:cubicBezTo>
                    <a:lnTo>
                      <a:pt x="3037" y="3067"/>
                    </a:lnTo>
                    <a:cubicBezTo>
                      <a:pt x="3171" y="3132"/>
                      <a:pt x="3315" y="3162"/>
                      <a:pt x="3458" y="3162"/>
                    </a:cubicBezTo>
                    <a:cubicBezTo>
                      <a:pt x="3634" y="3162"/>
                      <a:pt x="3809" y="3117"/>
                      <a:pt x="3966" y="3032"/>
                    </a:cubicBezTo>
                    <a:lnTo>
                      <a:pt x="5347" y="2234"/>
                    </a:lnTo>
                    <a:cubicBezTo>
                      <a:pt x="5609" y="2079"/>
                      <a:pt x="5645" y="1841"/>
                      <a:pt x="5406" y="1698"/>
                    </a:cubicBezTo>
                    <a:lnTo>
                      <a:pt x="2620" y="91"/>
                    </a:lnTo>
                    <a:cubicBezTo>
                      <a:pt x="2484" y="31"/>
                      <a:pt x="2337" y="1"/>
                      <a:pt x="21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3595388" y="3429425"/>
                <a:ext cx="1408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5632" h="3168" extrusionOk="0">
                    <a:moveTo>
                      <a:pt x="2187" y="1"/>
                    </a:moveTo>
                    <a:cubicBezTo>
                      <a:pt x="2013" y="1"/>
                      <a:pt x="1841" y="46"/>
                      <a:pt x="1691" y="131"/>
                    </a:cubicBezTo>
                    <a:lnTo>
                      <a:pt x="298" y="929"/>
                    </a:lnTo>
                    <a:cubicBezTo>
                      <a:pt x="24" y="1096"/>
                      <a:pt x="0" y="1334"/>
                      <a:pt x="238" y="1465"/>
                    </a:cubicBezTo>
                    <a:lnTo>
                      <a:pt x="3024" y="3072"/>
                    </a:lnTo>
                    <a:cubicBezTo>
                      <a:pt x="3158" y="3137"/>
                      <a:pt x="3302" y="3167"/>
                      <a:pt x="3446" y="3167"/>
                    </a:cubicBezTo>
                    <a:cubicBezTo>
                      <a:pt x="3621" y="3167"/>
                      <a:pt x="3796" y="3122"/>
                      <a:pt x="3953" y="3037"/>
                    </a:cubicBezTo>
                    <a:lnTo>
                      <a:pt x="5334" y="2239"/>
                    </a:lnTo>
                    <a:cubicBezTo>
                      <a:pt x="5608" y="2084"/>
                      <a:pt x="5632" y="1846"/>
                      <a:pt x="5406" y="1703"/>
                    </a:cubicBezTo>
                    <a:lnTo>
                      <a:pt x="2608" y="96"/>
                    </a:lnTo>
                    <a:cubicBezTo>
                      <a:pt x="2474" y="31"/>
                      <a:pt x="2330" y="1"/>
                      <a:pt x="21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3727838" y="3505775"/>
                <a:ext cx="141100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73" extrusionOk="0">
                    <a:moveTo>
                      <a:pt x="2188" y="1"/>
                    </a:moveTo>
                    <a:cubicBezTo>
                      <a:pt x="2014" y="1"/>
                      <a:pt x="1842" y="46"/>
                      <a:pt x="1691" y="137"/>
                    </a:cubicBezTo>
                    <a:lnTo>
                      <a:pt x="298" y="935"/>
                    </a:lnTo>
                    <a:cubicBezTo>
                      <a:pt x="24" y="1090"/>
                      <a:pt x="0" y="1328"/>
                      <a:pt x="239" y="1471"/>
                    </a:cubicBezTo>
                    <a:lnTo>
                      <a:pt x="3025" y="3078"/>
                    </a:lnTo>
                    <a:cubicBezTo>
                      <a:pt x="3159" y="3142"/>
                      <a:pt x="3302" y="3173"/>
                      <a:pt x="3446" y="3173"/>
                    </a:cubicBezTo>
                    <a:cubicBezTo>
                      <a:pt x="3621" y="3173"/>
                      <a:pt x="3796" y="3128"/>
                      <a:pt x="3953" y="3042"/>
                    </a:cubicBezTo>
                    <a:lnTo>
                      <a:pt x="5334" y="2245"/>
                    </a:lnTo>
                    <a:cubicBezTo>
                      <a:pt x="5608" y="2090"/>
                      <a:pt x="5644" y="1852"/>
                      <a:pt x="5406" y="1709"/>
                    </a:cubicBezTo>
                    <a:lnTo>
                      <a:pt x="2608" y="90"/>
                    </a:lnTo>
                    <a:cubicBezTo>
                      <a:pt x="2474" y="31"/>
                      <a:pt x="2330" y="1"/>
                      <a:pt x="2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3860288" y="3582425"/>
                <a:ext cx="14112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7" extrusionOk="0">
                    <a:moveTo>
                      <a:pt x="2188" y="1"/>
                    </a:moveTo>
                    <a:cubicBezTo>
                      <a:pt x="2014" y="1"/>
                      <a:pt x="1842" y="46"/>
                      <a:pt x="1691" y="131"/>
                    </a:cubicBezTo>
                    <a:lnTo>
                      <a:pt x="298" y="929"/>
                    </a:lnTo>
                    <a:cubicBezTo>
                      <a:pt x="25" y="1084"/>
                      <a:pt x="1" y="1322"/>
                      <a:pt x="239" y="1465"/>
                    </a:cubicBezTo>
                    <a:lnTo>
                      <a:pt x="3025" y="3072"/>
                    </a:lnTo>
                    <a:cubicBezTo>
                      <a:pt x="3159" y="3136"/>
                      <a:pt x="3303" y="3167"/>
                      <a:pt x="3446" y="3167"/>
                    </a:cubicBezTo>
                    <a:cubicBezTo>
                      <a:pt x="3621" y="3167"/>
                      <a:pt x="3796" y="3121"/>
                      <a:pt x="3954" y="3036"/>
                    </a:cubicBezTo>
                    <a:lnTo>
                      <a:pt x="5335" y="2239"/>
                    </a:lnTo>
                    <a:cubicBezTo>
                      <a:pt x="5609" y="2084"/>
                      <a:pt x="5644" y="1846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0" y="1"/>
                      <a:pt x="2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3992738" y="3658925"/>
                <a:ext cx="14112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7" extrusionOk="0">
                    <a:moveTo>
                      <a:pt x="2192" y="1"/>
                    </a:moveTo>
                    <a:cubicBezTo>
                      <a:pt x="2020" y="1"/>
                      <a:pt x="1849" y="46"/>
                      <a:pt x="1692" y="131"/>
                    </a:cubicBezTo>
                    <a:lnTo>
                      <a:pt x="299" y="929"/>
                    </a:lnTo>
                    <a:cubicBezTo>
                      <a:pt x="25" y="1084"/>
                      <a:pt x="1" y="1322"/>
                      <a:pt x="239" y="1465"/>
                    </a:cubicBezTo>
                    <a:lnTo>
                      <a:pt x="3025" y="3072"/>
                    </a:lnTo>
                    <a:cubicBezTo>
                      <a:pt x="3159" y="3136"/>
                      <a:pt x="3303" y="3167"/>
                      <a:pt x="3446" y="3167"/>
                    </a:cubicBezTo>
                    <a:cubicBezTo>
                      <a:pt x="3622" y="3167"/>
                      <a:pt x="3797" y="3121"/>
                      <a:pt x="3954" y="3036"/>
                    </a:cubicBezTo>
                    <a:lnTo>
                      <a:pt x="5335" y="2239"/>
                    </a:lnTo>
                    <a:cubicBezTo>
                      <a:pt x="5609" y="2084"/>
                      <a:pt x="5645" y="1834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3" y="1"/>
                      <a:pt x="21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4125213" y="3735425"/>
                <a:ext cx="141100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2" extrusionOk="0">
                    <a:moveTo>
                      <a:pt x="2192" y="0"/>
                    </a:moveTo>
                    <a:cubicBezTo>
                      <a:pt x="2019" y="0"/>
                      <a:pt x="1848" y="46"/>
                      <a:pt x="1691" y="131"/>
                    </a:cubicBezTo>
                    <a:lnTo>
                      <a:pt x="298" y="929"/>
                    </a:lnTo>
                    <a:cubicBezTo>
                      <a:pt x="36" y="1084"/>
                      <a:pt x="0" y="1322"/>
                      <a:pt x="238" y="1464"/>
                    </a:cubicBezTo>
                    <a:lnTo>
                      <a:pt x="3024" y="3072"/>
                    </a:lnTo>
                    <a:cubicBezTo>
                      <a:pt x="3161" y="3132"/>
                      <a:pt x="3307" y="3162"/>
                      <a:pt x="3453" y="3162"/>
                    </a:cubicBezTo>
                    <a:cubicBezTo>
                      <a:pt x="3626" y="3162"/>
                      <a:pt x="3798" y="3120"/>
                      <a:pt x="3953" y="3036"/>
                    </a:cubicBezTo>
                    <a:lnTo>
                      <a:pt x="5334" y="2238"/>
                    </a:lnTo>
                    <a:cubicBezTo>
                      <a:pt x="5608" y="2084"/>
                      <a:pt x="5644" y="1845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2" y="0"/>
                      <a:pt x="2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4257663" y="3811925"/>
                <a:ext cx="1411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2" extrusionOk="0">
                    <a:moveTo>
                      <a:pt x="2192" y="0"/>
                    </a:moveTo>
                    <a:cubicBezTo>
                      <a:pt x="2020" y="0"/>
                      <a:pt x="1848" y="46"/>
                      <a:pt x="1691" y="131"/>
                    </a:cubicBezTo>
                    <a:lnTo>
                      <a:pt x="310" y="929"/>
                    </a:lnTo>
                    <a:cubicBezTo>
                      <a:pt x="36" y="1083"/>
                      <a:pt x="1" y="1322"/>
                      <a:pt x="239" y="1464"/>
                    </a:cubicBezTo>
                    <a:lnTo>
                      <a:pt x="3037" y="3072"/>
                    </a:lnTo>
                    <a:cubicBezTo>
                      <a:pt x="3168" y="3132"/>
                      <a:pt x="3311" y="3162"/>
                      <a:pt x="3456" y="3162"/>
                    </a:cubicBezTo>
                    <a:cubicBezTo>
                      <a:pt x="3626" y="3162"/>
                      <a:pt x="3799" y="3120"/>
                      <a:pt x="3953" y="3036"/>
                    </a:cubicBezTo>
                    <a:lnTo>
                      <a:pt x="5335" y="2226"/>
                    </a:lnTo>
                    <a:cubicBezTo>
                      <a:pt x="5608" y="2072"/>
                      <a:pt x="5644" y="1833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3" y="0"/>
                      <a:pt x="2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2968213" y="3176425"/>
                <a:ext cx="145575" cy="82925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3317" extrusionOk="0">
                    <a:moveTo>
                      <a:pt x="2286" y="1"/>
                    </a:moveTo>
                    <a:cubicBezTo>
                      <a:pt x="2193" y="1"/>
                      <a:pt x="2099" y="25"/>
                      <a:pt x="2013" y="72"/>
                    </a:cubicBezTo>
                    <a:lnTo>
                      <a:pt x="155" y="1143"/>
                    </a:lnTo>
                    <a:cubicBezTo>
                      <a:pt x="13" y="1226"/>
                      <a:pt x="1" y="1346"/>
                      <a:pt x="120" y="1417"/>
                    </a:cubicBezTo>
                    <a:lnTo>
                      <a:pt x="3323" y="3274"/>
                    </a:lnTo>
                    <a:cubicBezTo>
                      <a:pt x="3393" y="3302"/>
                      <a:pt x="3469" y="3316"/>
                      <a:pt x="3546" y="3316"/>
                    </a:cubicBezTo>
                    <a:cubicBezTo>
                      <a:pt x="3636" y="3316"/>
                      <a:pt x="3727" y="3296"/>
                      <a:pt x="3811" y="3251"/>
                    </a:cubicBezTo>
                    <a:lnTo>
                      <a:pt x="5668" y="2179"/>
                    </a:lnTo>
                    <a:cubicBezTo>
                      <a:pt x="5811" y="2096"/>
                      <a:pt x="5823" y="1965"/>
                      <a:pt x="5704" y="1893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2886963" y="3223950"/>
                <a:ext cx="201225" cy="11462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4585" extrusionOk="0">
                    <a:moveTo>
                      <a:pt x="2260" y="1"/>
                    </a:moveTo>
                    <a:cubicBezTo>
                      <a:pt x="2155" y="1"/>
                      <a:pt x="2049" y="25"/>
                      <a:pt x="1953" y="76"/>
                    </a:cubicBezTo>
                    <a:lnTo>
                      <a:pt x="191" y="1100"/>
                    </a:lnTo>
                    <a:cubicBezTo>
                      <a:pt x="24" y="1195"/>
                      <a:pt x="0" y="1338"/>
                      <a:pt x="155" y="1433"/>
                    </a:cubicBezTo>
                    <a:lnTo>
                      <a:pt x="5525" y="4529"/>
                    </a:lnTo>
                    <a:cubicBezTo>
                      <a:pt x="5605" y="4566"/>
                      <a:pt x="5693" y="4584"/>
                      <a:pt x="5780" y="4584"/>
                    </a:cubicBezTo>
                    <a:cubicBezTo>
                      <a:pt x="5887" y="4584"/>
                      <a:pt x="5993" y="4557"/>
                      <a:pt x="6084" y="4505"/>
                    </a:cubicBezTo>
                    <a:lnTo>
                      <a:pt x="7858" y="3481"/>
                    </a:lnTo>
                    <a:cubicBezTo>
                      <a:pt x="8025" y="3386"/>
                      <a:pt x="8049" y="3243"/>
                      <a:pt x="7894" y="3159"/>
                    </a:cubicBezTo>
                    <a:lnTo>
                      <a:pt x="2524" y="52"/>
                    </a:lnTo>
                    <a:cubicBezTo>
                      <a:pt x="2441" y="19"/>
                      <a:pt x="2351" y="1"/>
                      <a:pt x="2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2805688" y="3271075"/>
                <a:ext cx="217325" cy="124050"/>
              </a:xfrm>
              <a:custGeom>
                <a:avLst/>
                <a:gdLst/>
                <a:ahLst/>
                <a:cxnLst/>
                <a:rect l="l" t="t" r="r" b="b"/>
                <a:pathLst>
                  <a:path w="8693" h="4962" extrusionOk="0">
                    <a:moveTo>
                      <a:pt x="2248" y="0"/>
                    </a:moveTo>
                    <a:cubicBezTo>
                      <a:pt x="2141" y="0"/>
                      <a:pt x="2036" y="27"/>
                      <a:pt x="1942" y="84"/>
                    </a:cubicBezTo>
                    <a:lnTo>
                      <a:pt x="191" y="1096"/>
                    </a:lnTo>
                    <a:cubicBezTo>
                      <a:pt x="13" y="1191"/>
                      <a:pt x="1" y="1346"/>
                      <a:pt x="144" y="1429"/>
                    </a:cubicBezTo>
                    <a:lnTo>
                      <a:pt x="6168" y="4906"/>
                    </a:lnTo>
                    <a:cubicBezTo>
                      <a:pt x="6254" y="4943"/>
                      <a:pt x="6345" y="4961"/>
                      <a:pt x="6435" y="4961"/>
                    </a:cubicBezTo>
                    <a:cubicBezTo>
                      <a:pt x="6544" y="4961"/>
                      <a:pt x="6653" y="4934"/>
                      <a:pt x="6752" y="4882"/>
                    </a:cubicBezTo>
                    <a:lnTo>
                      <a:pt x="8502" y="3882"/>
                    </a:lnTo>
                    <a:cubicBezTo>
                      <a:pt x="8669" y="3775"/>
                      <a:pt x="8692" y="3620"/>
                      <a:pt x="8538" y="3536"/>
                    </a:cubicBezTo>
                    <a:lnTo>
                      <a:pt x="2525" y="60"/>
                    </a:lnTo>
                    <a:cubicBezTo>
                      <a:pt x="2436" y="21"/>
                      <a:pt x="2341" y="0"/>
                      <a:pt x="22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4160638" y="3864775"/>
                <a:ext cx="145575" cy="82900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3316" extrusionOk="0">
                    <a:moveTo>
                      <a:pt x="2255" y="1"/>
                    </a:moveTo>
                    <a:cubicBezTo>
                      <a:pt x="2170" y="1"/>
                      <a:pt x="2086" y="21"/>
                      <a:pt x="2012" y="65"/>
                    </a:cubicBezTo>
                    <a:lnTo>
                      <a:pt x="155" y="1148"/>
                    </a:lnTo>
                    <a:cubicBezTo>
                      <a:pt x="12" y="1220"/>
                      <a:pt x="0" y="1351"/>
                      <a:pt x="119" y="1422"/>
                    </a:cubicBezTo>
                    <a:lnTo>
                      <a:pt x="3322" y="3268"/>
                    </a:lnTo>
                    <a:cubicBezTo>
                      <a:pt x="3393" y="3300"/>
                      <a:pt x="3469" y="3316"/>
                      <a:pt x="3544" y="3316"/>
                    </a:cubicBezTo>
                    <a:cubicBezTo>
                      <a:pt x="3633" y="3316"/>
                      <a:pt x="3721" y="3294"/>
                      <a:pt x="3798" y="3256"/>
                    </a:cubicBezTo>
                    <a:lnTo>
                      <a:pt x="5667" y="2172"/>
                    </a:lnTo>
                    <a:cubicBezTo>
                      <a:pt x="5810" y="2089"/>
                      <a:pt x="5822" y="1970"/>
                      <a:pt x="5691" y="1898"/>
                    </a:cubicBezTo>
                    <a:lnTo>
                      <a:pt x="2489" y="53"/>
                    </a:lnTo>
                    <a:cubicBezTo>
                      <a:pt x="2414" y="19"/>
                      <a:pt x="2334" y="1"/>
                      <a:pt x="2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4023113" y="3879875"/>
                <a:ext cx="200950" cy="114525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4581" extrusionOk="0">
                    <a:moveTo>
                      <a:pt x="2268" y="0"/>
                    </a:moveTo>
                    <a:cubicBezTo>
                      <a:pt x="2160" y="0"/>
                      <a:pt x="2051" y="28"/>
                      <a:pt x="1953" y="80"/>
                    </a:cubicBezTo>
                    <a:lnTo>
                      <a:pt x="191" y="1092"/>
                    </a:lnTo>
                    <a:cubicBezTo>
                      <a:pt x="24" y="1199"/>
                      <a:pt x="0" y="1342"/>
                      <a:pt x="143" y="1425"/>
                    </a:cubicBezTo>
                    <a:lnTo>
                      <a:pt x="5513" y="4521"/>
                    </a:lnTo>
                    <a:cubicBezTo>
                      <a:pt x="5597" y="4560"/>
                      <a:pt x="5688" y="4581"/>
                      <a:pt x="5780" y="4581"/>
                    </a:cubicBezTo>
                    <a:cubicBezTo>
                      <a:pt x="5885" y="4581"/>
                      <a:pt x="5990" y="4554"/>
                      <a:pt x="6085" y="4497"/>
                    </a:cubicBezTo>
                    <a:lnTo>
                      <a:pt x="7847" y="3485"/>
                    </a:lnTo>
                    <a:cubicBezTo>
                      <a:pt x="8013" y="3390"/>
                      <a:pt x="8037" y="3235"/>
                      <a:pt x="7882" y="3152"/>
                    </a:cubicBezTo>
                    <a:lnTo>
                      <a:pt x="2525" y="56"/>
                    </a:lnTo>
                    <a:cubicBezTo>
                      <a:pt x="2444" y="19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3925188" y="3917450"/>
                <a:ext cx="217300" cy="123975"/>
              </a:xfrm>
              <a:custGeom>
                <a:avLst/>
                <a:gdLst/>
                <a:ahLst/>
                <a:cxnLst/>
                <a:rect l="l" t="t" r="r" b="b"/>
                <a:pathLst>
                  <a:path w="8692" h="4959" extrusionOk="0">
                    <a:moveTo>
                      <a:pt x="2253" y="1"/>
                    </a:moveTo>
                    <a:cubicBezTo>
                      <a:pt x="2143" y="1"/>
                      <a:pt x="2033" y="31"/>
                      <a:pt x="1929" y="89"/>
                    </a:cubicBezTo>
                    <a:lnTo>
                      <a:pt x="191" y="1089"/>
                    </a:lnTo>
                    <a:cubicBezTo>
                      <a:pt x="12" y="1184"/>
                      <a:pt x="0" y="1351"/>
                      <a:pt x="143" y="1422"/>
                    </a:cubicBezTo>
                    <a:lnTo>
                      <a:pt x="6168" y="4899"/>
                    </a:lnTo>
                    <a:cubicBezTo>
                      <a:pt x="6257" y="4938"/>
                      <a:pt x="6351" y="4959"/>
                      <a:pt x="6445" y="4959"/>
                    </a:cubicBezTo>
                    <a:cubicBezTo>
                      <a:pt x="6551" y="4959"/>
                      <a:pt x="6656" y="4932"/>
                      <a:pt x="6751" y="4875"/>
                    </a:cubicBezTo>
                    <a:lnTo>
                      <a:pt x="8501" y="3875"/>
                    </a:lnTo>
                    <a:cubicBezTo>
                      <a:pt x="8668" y="3780"/>
                      <a:pt x="8692" y="3625"/>
                      <a:pt x="8537" y="3542"/>
                    </a:cubicBezTo>
                    <a:lnTo>
                      <a:pt x="2524" y="65"/>
                    </a:lnTo>
                    <a:cubicBezTo>
                      <a:pt x="2438" y="22"/>
                      <a:pt x="2346" y="1"/>
                      <a:pt x="2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2723238" y="3317650"/>
                <a:ext cx="145875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19" extrusionOk="0">
                    <a:moveTo>
                      <a:pt x="2284" y="0"/>
                    </a:moveTo>
                    <a:cubicBezTo>
                      <a:pt x="2201" y="0"/>
                      <a:pt x="2120" y="21"/>
                      <a:pt x="2049" y="66"/>
                    </a:cubicBezTo>
                    <a:lnTo>
                      <a:pt x="156" y="1150"/>
                    </a:lnTo>
                    <a:cubicBezTo>
                      <a:pt x="25" y="1233"/>
                      <a:pt x="1" y="1352"/>
                      <a:pt x="120" y="1412"/>
                    </a:cubicBezTo>
                    <a:lnTo>
                      <a:pt x="3346" y="3281"/>
                    </a:lnTo>
                    <a:cubicBezTo>
                      <a:pt x="3408" y="3307"/>
                      <a:pt x="3474" y="3319"/>
                      <a:pt x="3541" y="3319"/>
                    </a:cubicBezTo>
                    <a:cubicBezTo>
                      <a:pt x="3629" y="3319"/>
                      <a:pt x="3718" y="3298"/>
                      <a:pt x="3799" y="3257"/>
                    </a:cubicBezTo>
                    <a:lnTo>
                      <a:pt x="5680" y="2174"/>
                    </a:lnTo>
                    <a:cubicBezTo>
                      <a:pt x="5823" y="2090"/>
                      <a:pt x="5835" y="1971"/>
                      <a:pt x="5716" y="1912"/>
                    </a:cubicBezTo>
                    <a:lnTo>
                      <a:pt x="2489" y="42"/>
                    </a:lnTo>
                    <a:cubicBezTo>
                      <a:pt x="2424" y="15"/>
                      <a:pt x="2353" y="0"/>
                      <a:pt x="22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2829513" y="3378950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9" y="1"/>
                    </a:moveTo>
                    <a:cubicBezTo>
                      <a:pt x="2207" y="1"/>
                      <a:pt x="2126" y="22"/>
                      <a:pt x="2048" y="67"/>
                    </a:cubicBezTo>
                    <a:lnTo>
                      <a:pt x="155" y="1150"/>
                    </a:lnTo>
                    <a:cubicBezTo>
                      <a:pt x="24" y="1234"/>
                      <a:pt x="0" y="1353"/>
                      <a:pt x="119" y="1412"/>
                    </a:cubicBezTo>
                    <a:lnTo>
                      <a:pt x="3346" y="3281"/>
                    </a:lnTo>
                    <a:cubicBezTo>
                      <a:pt x="3411" y="3309"/>
                      <a:pt x="3484" y="3324"/>
                      <a:pt x="3557" y="3324"/>
                    </a:cubicBezTo>
                    <a:cubicBezTo>
                      <a:pt x="3642" y="3324"/>
                      <a:pt x="3727" y="3303"/>
                      <a:pt x="3798" y="3258"/>
                    </a:cubicBezTo>
                    <a:lnTo>
                      <a:pt x="5692" y="2174"/>
                    </a:lnTo>
                    <a:cubicBezTo>
                      <a:pt x="5823" y="2091"/>
                      <a:pt x="5834" y="1972"/>
                      <a:pt x="5727" y="1912"/>
                    </a:cubicBezTo>
                    <a:lnTo>
                      <a:pt x="2501" y="43"/>
                    </a:lnTo>
                    <a:cubicBezTo>
                      <a:pt x="2430" y="16"/>
                      <a:pt x="2359" y="1"/>
                      <a:pt x="22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2935763" y="3440275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4" y="1"/>
                    </a:moveTo>
                    <a:cubicBezTo>
                      <a:pt x="2201" y="1"/>
                      <a:pt x="2120" y="21"/>
                      <a:pt x="2049" y="66"/>
                    </a:cubicBezTo>
                    <a:lnTo>
                      <a:pt x="156" y="1150"/>
                    </a:lnTo>
                    <a:cubicBezTo>
                      <a:pt x="25" y="1233"/>
                      <a:pt x="1" y="1352"/>
                      <a:pt x="120" y="1412"/>
                    </a:cubicBezTo>
                    <a:lnTo>
                      <a:pt x="3347" y="3281"/>
                    </a:lnTo>
                    <a:cubicBezTo>
                      <a:pt x="3412" y="3308"/>
                      <a:pt x="3482" y="3323"/>
                      <a:pt x="3553" y="3323"/>
                    </a:cubicBezTo>
                    <a:cubicBezTo>
                      <a:pt x="3637" y="3323"/>
                      <a:pt x="3722" y="3303"/>
                      <a:pt x="3799" y="3257"/>
                    </a:cubicBezTo>
                    <a:lnTo>
                      <a:pt x="5692" y="2174"/>
                    </a:lnTo>
                    <a:cubicBezTo>
                      <a:pt x="5823" y="2091"/>
                      <a:pt x="5835" y="1971"/>
                      <a:pt x="5716" y="1912"/>
                    </a:cubicBezTo>
                    <a:lnTo>
                      <a:pt x="2489" y="43"/>
                    </a:lnTo>
                    <a:cubicBezTo>
                      <a:pt x="2424" y="15"/>
                      <a:pt x="2353" y="1"/>
                      <a:pt x="22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2990838" y="3378025"/>
                <a:ext cx="121175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43" extrusionOk="0">
                    <a:moveTo>
                      <a:pt x="2257" y="0"/>
                    </a:moveTo>
                    <a:cubicBezTo>
                      <a:pt x="2146" y="0"/>
                      <a:pt x="2034" y="28"/>
                      <a:pt x="1929" y="80"/>
                    </a:cubicBezTo>
                    <a:lnTo>
                      <a:pt x="191" y="1092"/>
                    </a:lnTo>
                    <a:cubicBezTo>
                      <a:pt x="12" y="1199"/>
                      <a:pt x="1" y="1342"/>
                      <a:pt x="143" y="1437"/>
                    </a:cubicBezTo>
                    <a:lnTo>
                      <a:pt x="2310" y="2687"/>
                    </a:lnTo>
                    <a:cubicBezTo>
                      <a:pt x="2394" y="2724"/>
                      <a:pt x="2484" y="2742"/>
                      <a:pt x="2574" y="2742"/>
                    </a:cubicBezTo>
                    <a:cubicBezTo>
                      <a:pt x="2690" y="2742"/>
                      <a:pt x="2805" y="2712"/>
                      <a:pt x="2906" y="2652"/>
                    </a:cubicBezTo>
                    <a:lnTo>
                      <a:pt x="4656" y="1652"/>
                    </a:lnTo>
                    <a:cubicBezTo>
                      <a:pt x="4823" y="1544"/>
                      <a:pt x="4846" y="1402"/>
                      <a:pt x="4692" y="1306"/>
                    </a:cubicBezTo>
                    <a:lnTo>
                      <a:pt x="2525" y="56"/>
                    </a:lnTo>
                    <a:cubicBezTo>
                      <a:pt x="2439" y="19"/>
                      <a:pt x="2348" y="0"/>
                      <a:pt x="2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3075663" y="3426925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5" y="0"/>
                    </a:moveTo>
                    <a:cubicBezTo>
                      <a:pt x="2146" y="0"/>
                      <a:pt x="2039" y="30"/>
                      <a:pt x="1942" y="89"/>
                    </a:cubicBezTo>
                    <a:lnTo>
                      <a:pt x="191" y="1089"/>
                    </a:lnTo>
                    <a:cubicBezTo>
                      <a:pt x="13" y="1196"/>
                      <a:pt x="1" y="1339"/>
                      <a:pt x="156" y="1434"/>
                    </a:cubicBezTo>
                    <a:lnTo>
                      <a:pt x="2311" y="2684"/>
                    </a:lnTo>
                    <a:cubicBezTo>
                      <a:pt x="2396" y="2722"/>
                      <a:pt x="2487" y="2740"/>
                      <a:pt x="2578" y="2740"/>
                    </a:cubicBezTo>
                    <a:cubicBezTo>
                      <a:pt x="2689" y="2740"/>
                      <a:pt x="2801" y="2713"/>
                      <a:pt x="2906" y="2660"/>
                    </a:cubicBezTo>
                    <a:lnTo>
                      <a:pt x="4644" y="1648"/>
                    </a:lnTo>
                    <a:cubicBezTo>
                      <a:pt x="4823" y="1553"/>
                      <a:pt x="4835" y="1398"/>
                      <a:pt x="4692" y="1315"/>
                    </a:cubicBezTo>
                    <a:lnTo>
                      <a:pt x="2525" y="65"/>
                    </a:lnTo>
                    <a:cubicBezTo>
                      <a:pt x="2438" y="21"/>
                      <a:pt x="2346" y="0"/>
                      <a:pt x="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3160513" y="347595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8" y="1"/>
                    </a:moveTo>
                    <a:cubicBezTo>
                      <a:pt x="2148" y="1"/>
                      <a:pt x="2039" y="28"/>
                      <a:pt x="1941" y="80"/>
                    </a:cubicBezTo>
                    <a:lnTo>
                      <a:pt x="191" y="1092"/>
                    </a:lnTo>
                    <a:cubicBezTo>
                      <a:pt x="24" y="1187"/>
                      <a:pt x="0" y="1342"/>
                      <a:pt x="155" y="1426"/>
                    </a:cubicBezTo>
                    <a:lnTo>
                      <a:pt x="2322" y="2676"/>
                    </a:lnTo>
                    <a:cubicBezTo>
                      <a:pt x="2403" y="2719"/>
                      <a:pt x="2495" y="2740"/>
                      <a:pt x="2587" y="2740"/>
                    </a:cubicBezTo>
                    <a:cubicBezTo>
                      <a:pt x="2697" y="2740"/>
                      <a:pt x="2808" y="2710"/>
                      <a:pt x="2905" y="2652"/>
                    </a:cubicBezTo>
                    <a:lnTo>
                      <a:pt x="4644" y="1652"/>
                    </a:lnTo>
                    <a:cubicBezTo>
                      <a:pt x="4822" y="1545"/>
                      <a:pt x="4834" y="1402"/>
                      <a:pt x="4691" y="1306"/>
                    </a:cubicBezTo>
                    <a:lnTo>
                      <a:pt x="2524" y="56"/>
                    </a:lnTo>
                    <a:cubicBezTo>
                      <a:pt x="2438" y="19"/>
                      <a:pt x="2348" y="1"/>
                      <a:pt x="2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3245338" y="3524850"/>
                <a:ext cx="1211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40" extrusionOk="0">
                    <a:moveTo>
                      <a:pt x="2257" y="0"/>
                    </a:moveTo>
                    <a:cubicBezTo>
                      <a:pt x="2146" y="0"/>
                      <a:pt x="2038" y="30"/>
                      <a:pt x="1941" y="89"/>
                    </a:cubicBezTo>
                    <a:lnTo>
                      <a:pt x="191" y="1101"/>
                    </a:lnTo>
                    <a:cubicBezTo>
                      <a:pt x="24" y="1196"/>
                      <a:pt x="0" y="1351"/>
                      <a:pt x="155" y="1434"/>
                    </a:cubicBezTo>
                    <a:lnTo>
                      <a:pt x="2322" y="2684"/>
                    </a:lnTo>
                    <a:cubicBezTo>
                      <a:pt x="2408" y="2722"/>
                      <a:pt x="2498" y="2740"/>
                      <a:pt x="2588" y="2740"/>
                    </a:cubicBezTo>
                    <a:cubicBezTo>
                      <a:pt x="2698" y="2740"/>
                      <a:pt x="2807" y="2713"/>
                      <a:pt x="2906" y="2660"/>
                    </a:cubicBezTo>
                    <a:lnTo>
                      <a:pt x="4656" y="1648"/>
                    </a:lnTo>
                    <a:cubicBezTo>
                      <a:pt x="4822" y="1553"/>
                      <a:pt x="4846" y="1398"/>
                      <a:pt x="4691" y="1315"/>
                    </a:cubicBezTo>
                    <a:lnTo>
                      <a:pt x="2536" y="65"/>
                    </a:lnTo>
                    <a:cubicBezTo>
                      <a:pt x="2444" y="21"/>
                      <a:pt x="2349" y="0"/>
                      <a:pt x="2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3330463" y="357395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0" y="1"/>
                    </a:moveTo>
                    <a:cubicBezTo>
                      <a:pt x="2138" y="1"/>
                      <a:pt x="2027" y="31"/>
                      <a:pt x="1929" y="89"/>
                    </a:cubicBezTo>
                    <a:lnTo>
                      <a:pt x="191" y="1089"/>
                    </a:lnTo>
                    <a:cubicBezTo>
                      <a:pt x="12" y="1196"/>
                      <a:pt x="1" y="1339"/>
                      <a:pt x="143" y="1435"/>
                    </a:cubicBezTo>
                    <a:lnTo>
                      <a:pt x="2310" y="2685"/>
                    </a:lnTo>
                    <a:cubicBezTo>
                      <a:pt x="2396" y="2722"/>
                      <a:pt x="2487" y="2740"/>
                      <a:pt x="2577" y="2740"/>
                    </a:cubicBezTo>
                    <a:cubicBezTo>
                      <a:pt x="2687" y="2740"/>
                      <a:pt x="2796" y="2713"/>
                      <a:pt x="2894" y="2661"/>
                    </a:cubicBezTo>
                    <a:lnTo>
                      <a:pt x="4644" y="1649"/>
                    </a:lnTo>
                    <a:cubicBezTo>
                      <a:pt x="4811" y="1554"/>
                      <a:pt x="4835" y="1399"/>
                      <a:pt x="4680" y="1316"/>
                    </a:cubicBezTo>
                    <a:lnTo>
                      <a:pt x="2525" y="65"/>
                    </a:lnTo>
                    <a:cubicBezTo>
                      <a:pt x="2438" y="22"/>
                      <a:pt x="2344" y="1"/>
                      <a:pt x="22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3415288" y="3623000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9" y="0"/>
                    </a:moveTo>
                    <a:cubicBezTo>
                      <a:pt x="2149" y="0"/>
                      <a:pt x="2040" y="27"/>
                      <a:pt x="1942" y="80"/>
                    </a:cubicBezTo>
                    <a:lnTo>
                      <a:pt x="191" y="1092"/>
                    </a:lnTo>
                    <a:cubicBezTo>
                      <a:pt x="13" y="1187"/>
                      <a:pt x="1" y="1342"/>
                      <a:pt x="144" y="1425"/>
                    </a:cubicBezTo>
                    <a:lnTo>
                      <a:pt x="2311" y="2675"/>
                    </a:lnTo>
                    <a:cubicBezTo>
                      <a:pt x="2398" y="2719"/>
                      <a:pt x="2489" y="2740"/>
                      <a:pt x="2582" y="2740"/>
                    </a:cubicBezTo>
                    <a:cubicBezTo>
                      <a:pt x="2692" y="2740"/>
                      <a:pt x="2802" y="2710"/>
                      <a:pt x="2906" y="2652"/>
                    </a:cubicBezTo>
                    <a:lnTo>
                      <a:pt x="4644" y="1651"/>
                    </a:lnTo>
                    <a:cubicBezTo>
                      <a:pt x="4823" y="1544"/>
                      <a:pt x="4835" y="1401"/>
                      <a:pt x="4692" y="1306"/>
                    </a:cubicBezTo>
                    <a:lnTo>
                      <a:pt x="2525" y="56"/>
                    </a:lnTo>
                    <a:cubicBezTo>
                      <a:pt x="2439" y="18"/>
                      <a:pt x="2349" y="0"/>
                      <a:pt x="2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3500138" y="3672100"/>
                <a:ext cx="120875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36" extrusionOk="0">
                    <a:moveTo>
                      <a:pt x="2257" y="1"/>
                    </a:moveTo>
                    <a:cubicBezTo>
                      <a:pt x="2146" y="1"/>
                      <a:pt x="2034" y="28"/>
                      <a:pt x="1929" y="80"/>
                    </a:cubicBezTo>
                    <a:lnTo>
                      <a:pt x="191" y="1092"/>
                    </a:lnTo>
                    <a:cubicBezTo>
                      <a:pt x="12" y="1188"/>
                      <a:pt x="0" y="1342"/>
                      <a:pt x="143" y="1426"/>
                    </a:cubicBezTo>
                    <a:lnTo>
                      <a:pt x="2310" y="2676"/>
                    </a:lnTo>
                    <a:cubicBezTo>
                      <a:pt x="2399" y="2715"/>
                      <a:pt x="2496" y="2736"/>
                      <a:pt x="2593" y="2736"/>
                    </a:cubicBezTo>
                    <a:cubicBezTo>
                      <a:pt x="2702" y="2736"/>
                      <a:pt x="2810" y="2709"/>
                      <a:pt x="2905" y="2652"/>
                    </a:cubicBezTo>
                    <a:lnTo>
                      <a:pt x="4644" y="1640"/>
                    </a:lnTo>
                    <a:cubicBezTo>
                      <a:pt x="4822" y="1545"/>
                      <a:pt x="4834" y="1390"/>
                      <a:pt x="4691" y="1307"/>
                    </a:cubicBezTo>
                    <a:lnTo>
                      <a:pt x="2524" y="57"/>
                    </a:lnTo>
                    <a:cubicBezTo>
                      <a:pt x="2438" y="19"/>
                      <a:pt x="2348" y="1"/>
                      <a:pt x="22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3584963" y="372100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5" y="0"/>
                    </a:moveTo>
                    <a:cubicBezTo>
                      <a:pt x="2146" y="0"/>
                      <a:pt x="2038" y="31"/>
                      <a:pt x="1941" y="89"/>
                    </a:cubicBezTo>
                    <a:lnTo>
                      <a:pt x="191" y="1089"/>
                    </a:lnTo>
                    <a:cubicBezTo>
                      <a:pt x="24" y="1196"/>
                      <a:pt x="0" y="1351"/>
                      <a:pt x="155" y="1434"/>
                    </a:cubicBezTo>
                    <a:lnTo>
                      <a:pt x="2322" y="2684"/>
                    </a:lnTo>
                    <a:cubicBezTo>
                      <a:pt x="2403" y="2722"/>
                      <a:pt x="2493" y="2740"/>
                      <a:pt x="2584" y="2740"/>
                    </a:cubicBezTo>
                    <a:cubicBezTo>
                      <a:pt x="2695" y="2740"/>
                      <a:pt x="2807" y="2713"/>
                      <a:pt x="2906" y="2661"/>
                    </a:cubicBezTo>
                    <a:lnTo>
                      <a:pt x="4656" y="1661"/>
                    </a:lnTo>
                    <a:cubicBezTo>
                      <a:pt x="4822" y="1553"/>
                      <a:pt x="4834" y="1399"/>
                      <a:pt x="4691" y="1315"/>
                    </a:cubicBezTo>
                    <a:lnTo>
                      <a:pt x="2525" y="65"/>
                    </a:lnTo>
                    <a:cubicBezTo>
                      <a:pt x="2438" y="22"/>
                      <a:pt x="2346" y="0"/>
                      <a:pt x="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3670088" y="3770225"/>
                <a:ext cx="12087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34" extrusionOk="0">
                    <a:moveTo>
                      <a:pt x="2246" y="1"/>
                    </a:moveTo>
                    <a:cubicBezTo>
                      <a:pt x="2139" y="1"/>
                      <a:pt x="2031" y="27"/>
                      <a:pt x="1929" y="84"/>
                    </a:cubicBezTo>
                    <a:lnTo>
                      <a:pt x="191" y="1096"/>
                    </a:lnTo>
                    <a:cubicBezTo>
                      <a:pt x="13" y="1192"/>
                      <a:pt x="1" y="1346"/>
                      <a:pt x="143" y="1430"/>
                    </a:cubicBezTo>
                    <a:lnTo>
                      <a:pt x="2310" y="2668"/>
                    </a:lnTo>
                    <a:cubicBezTo>
                      <a:pt x="2400" y="2713"/>
                      <a:pt x="2494" y="2734"/>
                      <a:pt x="2589" y="2734"/>
                    </a:cubicBezTo>
                    <a:cubicBezTo>
                      <a:pt x="2697" y="2734"/>
                      <a:pt x="2805" y="2707"/>
                      <a:pt x="2906" y="2656"/>
                    </a:cubicBezTo>
                    <a:lnTo>
                      <a:pt x="4644" y="1644"/>
                    </a:lnTo>
                    <a:cubicBezTo>
                      <a:pt x="4823" y="1549"/>
                      <a:pt x="4835" y="1394"/>
                      <a:pt x="4692" y="1311"/>
                    </a:cubicBezTo>
                    <a:lnTo>
                      <a:pt x="2525" y="61"/>
                    </a:lnTo>
                    <a:cubicBezTo>
                      <a:pt x="2435" y="22"/>
                      <a:pt x="2341" y="1"/>
                      <a:pt x="22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3754913" y="3819150"/>
                <a:ext cx="121175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36" extrusionOk="0">
                    <a:moveTo>
                      <a:pt x="2264" y="0"/>
                    </a:moveTo>
                    <a:cubicBezTo>
                      <a:pt x="2152" y="0"/>
                      <a:pt x="2040" y="28"/>
                      <a:pt x="1942" y="80"/>
                    </a:cubicBezTo>
                    <a:lnTo>
                      <a:pt x="191" y="1092"/>
                    </a:lnTo>
                    <a:cubicBezTo>
                      <a:pt x="13" y="1187"/>
                      <a:pt x="1" y="1342"/>
                      <a:pt x="144" y="1425"/>
                    </a:cubicBezTo>
                    <a:lnTo>
                      <a:pt x="2311" y="2676"/>
                    </a:lnTo>
                    <a:cubicBezTo>
                      <a:pt x="2400" y="2715"/>
                      <a:pt x="2497" y="2735"/>
                      <a:pt x="2593" y="2735"/>
                    </a:cubicBezTo>
                    <a:cubicBezTo>
                      <a:pt x="2703" y="2735"/>
                      <a:pt x="2811" y="2709"/>
                      <a:pt x="2906" y="2652"/>
                    </a:cubicBezTo>
                    <a:lnTo>
                      <a:pt x="4656" y="1640"/>
                    </a:lnTo>
                    <a:cubicBezTo>
                      <a:pt x="4823" y="1544"/>
                      <a:pt x="4847" y="1390"/>
                      <a:pt x="4692" y="1306"/>
                    </a:cubicBezTo>
                    <a:lnTo>
                      <a:pt x="2525" y="56"/>
                    </a:lnTo>
                    <a:cubicBezTo>
                      <a:pt x="2445" y="19"/>
                      <a:pt x="2355" y="0"/>
                      <a:pt x="2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3839763" y="3868050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4" y="0"/>
                    </a:moveTo>
                    <a:cubicBezTo>
                      <a:pt x="2146" y="0"/>
                      <a:pt x="2038" y="30"/>
                      <a:pt x="1941" y="89"/>
                    </a:cubicBezTo>
                    <a:lnTo>
                      <a:pt x="191" y="1089"/>
                    </a:lnTo>
                    <a:cubicBezTo>
                      <a:pt x="12" y="1196"/>
                      <a:pt x="0" y="1351"/>
                      <a:pt x="155" y="1434"/>
                    </a:cubicBezTo>
                    <a:lnTo>
                      <a:pt x="2310" y="2684"/>
                    </a:lnTo>
                    <a:cubicBezTo>
                      <a:pt x="2396" y="2722"/>
                      <a:pt x="2486" y="2740"/>
                      <a:pt x="2577" y="2740"/>
                    </a:cubicBezTo>
                    <a:cubicBezTo>
                      <a:pt x="2689" y="2740"/>
                      <a:pt x="2801" y="2713"/>
                      <a:pt x="2905" y="2660"/>
                    </a:cubicBezTo>
                    <a:lnTo>
                      <a:pt x="4644" y="1648"/>
                    </a:lnTo>
                    <a:cubicBezTo>
                      <a:pt x="4822" y="1553"/>
                      <a:pt x="4834" y="1398"/>
                      <a:pt x="4691" y="1315"/>
                    </a:cubicBezTo>
                    <a:lnTo>
                      <a:pt x="2524" y="65"/>
                    </a:lnTo>
                    <a:cubicBezTo>
                      <a:pt x="2437" y="21"/>
                      <a:pt x="2346" y="0"/>
                      <a:pt x="22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3057813" y="3322350"/>
                <a:ext cx="123550" cy="69900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6" extrusionOk="0">
                    <a:moveTo>
                      <a:pt x="2263" y="1"/>
                    </a:moveTo>
                    <a:cubicBezTo>
                      <a:pt x="2157" y="1"/>
                      <a:pt x="2051" y="28"/>
                      <a:pt x="1953" y="81"/>
                    </a:cubicBezTo>
                    <a:lnTo>
                      <a:pt x="191" y="1104"/>
                    </a:lnTo>
                    <a:cubicBezTo>
                      <a:pt x="24" y="1200"/>
                      <a:pt x="0" y="1355"/>
                      <a:pt x="143" y="1438"/>
                    </a:cubicBezTo>
                    <a:lnTo>
                      <a:pt x="2417" y="2736"/>
                    </a:lnTo>
                    <a:cubicBezTo>
                      <a:pt x="2501" y="2775"/>
                      <a:pt x="2593" y="2795"/>
                      <a:pt x="2683" y="2795"/>
                    </a:cubicBezTo>
                    <a:cubicBezTo>
                      <a:pt x="2786" y="2795"/>
                      <a:pt x="2888" y="2769"/>
                      <a:pt x="2977" y="2712"/>
                    </a:cubicBezTo>
                    <a:lnTo>
                      <a:pt x="4751" y="1700"/>
                    </a:lnTo>
                    <a:cubicBezTo>
                      <a:pt x="4918" y="1605"/>
                      <a:pt x="4942" y="1450"/>
                      <a:pt x="4787" y="1366"/>
                    </a:cubicBezTo>
                    <a:lnTo>
                      <a:pt x="2525" y="57"/>
                    </a:lnTo>
                    <a:cubicBezTo>
                      <a:pt x="2439" y="19"/>
                      <a:pt x="2351" y="1"/>
                      <a:pt x="2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3145313" y="33729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9" y="0"/>
                    </a:moveTo>
                    <a:cubicBezTo>
                      <a:pt x="2161" y="0"/>
                      <a:pt x="2052" y="27"/>
                      <a:pt x="1954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44" y="1425"/>
                    </a:cubicBezTo>
                    <a:lnTo>
                      <a:pt x="2418" y="2735"/>
                    </a:lnTo>
                    <a:cubicBezTo>
                      <a:pt x="2498" y="2772"/>
                      <a:pt x="2586" y="2790"/>
                      <a:pt x="2674" y="2790"/>
                    </a:cubicBezTo>
                    <a:cubicBezTo>
                      <a:pt x="2782" y="2790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592"/>
                      <a:pt x="4942" y="1449"/>
                      <a:pt x="4787" y="1365"/>
                    </a:cubicBezTo>
                    <a:lnTo>
                      <a:pt x="2525" y="56"/>
                    </a:lnTo>
                    <a:cubicBezTo>
                      <a:pt x="2445" y="18"/>
                      <a:pt x="2357" y="0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3232838" y="34235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0"/>
                    </a:moveTo>
                    <a:cubicBezTo>
                      <a:pt x="2160" y="0"/>
                      <a:pt x="2051" y="27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55" y="1425"/>
                    </a:cubicBezTo>
                    <a:lnTo>
                      <a:pt x="2417" y="2735"/>
                    </a:lnTo>
                    <a:cubicBezTo>
                      <a:pt x="2498" y="2772"/>
                      <a:pt x="2585" y="2790"/>
                      <a:pt x="2674" y="2790"/>
                    </a:cubicBezTo>
                    <a:cubicBezTo>
                      <a:pt x="2782" y="2790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592"/>
                      <a:pt x="4941" y="1449"/>
                      <a:pt x="4787" y="1366"/>
                    </a:cubicBezTo>
                    <a:lnTo>
                      <a:pt x="2524" y="56"/>
                    </a:lnTo>
                    <a:cubicBezTo>
                      <a:pt x="2444" y="18"/>
                      <a:pt x="2356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3320338" y="34741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0"/>
                    </a:moveTo>
                    <a:cubicBezTo>
                      <a:pt x="2161" y="0"/>
                      <a:pt x="2052" y="27"/>
                      <a:pt x="1953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56" y="1425"/>
                    </a:cubicBezTo>
                    <a:lnTo>
                      <a:pt x="2418" y="2735"/>
                    </a:lnTo>
                    <a:cubicBezTo>
                      <a:pt x="2503" y="2772"/>
                      <a:pt x="2592" y="2791"/>
                      <a:pt x="2679" y="2791"/>
                    </a:cubicBezTo>
                    <a:cubicBezTo>
                      <a:pt x="2786" y="2791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604"/>
                      <a:pt x="4942" y="1449"/>
                      <a:pt x="4799" y="1366"/>
                    </a:cubicBezTo>
                    <a:lnTo>
                      <a:pt x="2525" y="56"/>
                    </a:lnTo>
                    <a:cubicBezTo>
                      <a:pt x="2444" y="18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3407863" y="35247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9" y="0"/>
                    </a:moveTo>
                    <a:cubicBezTo>
                      <a:pt x="2162" y="0"/>
                      <a:pt x="2056" y="27"/>
                      <a:pt x="1965" y="80"/>
                    </a:cubicBezTo>
                    <a:lnTo>
                      <a:pt x="191" y="1092"/>
                    </a:lnTo>
                    <a:cubicBezTo>
                      <a:pt x="24" y="1199"/>
                      <a:pt x="0" y="1342"/>
                      <a:pt x="155" y="1425"/>
                    </a:cubicBezTo>
                    <a:lnTo>
                      <a:pt x="2417" y="2735"/>
                    </a:lnTo>
                    <a:cubicBezTo>
                      <a:pt x="2503" y="2772"/>
                      <a:pt x="2591" y="2791"/>
                      <a:pt x="2678" y="2791"/>
                    </a:cubicBezTo>
                    <a:cubicBezTo>
                      <a:pt x="2785" y="2791"/>
                      <a:pt x="2890" y="2763"/>
                      <a:pt x="2989" y="2711"/>
                    </a:cubicBezTo>
                    <a:lnTo>
                      <a:pt x="4751" y="1687"/>
                    </a:lnTo>
                    <a:cubicBezTo>
                      <a:pt x="4929" y="1592"/>
                      <a:pt x="4941" y="1449"/>
                      <a:pt x="4798" y="1366"/>
                    </a:cubicBezTo>
                    <a:lnTo>
                      <a:pt x="2524" y="56"/>
                    </a:lnTo>
                    <a:cubicBezTo>
                      <a:pt x="2444" y="18"/>
                      <a:pt x="2356" y="0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3495663" y="3575275"/>
                <a:ext cx="123250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2795" extrusionOk="0">
                    <a:moveTo>
                      <a:pt x="2253" y="0"/>
                    </a:moveTo>
                    <a:cubicBezTo>
                      <a:pt x="2150" y="0"/>
                      <a:pt x="2048" y="27"/>
                      <a:pt x="1953" y="84"/>
                    </a:cubicBezTo>
                    <a:lnTo>
                      <a:pt x="191" y="1096"/>
                    </a:lnTo>
                    <a:cubicBezTo>
                      <a:pt x="12" y="1191"/>
                      <a:pt x="1" y="1346"/>
                      <a:pt x="143" y="1429"/>
                    </a:cubicBezTo>
                    <a:lnTo>
                      <a:pt x="2406" y="2739"/>
                    </a:lnTo>
                    <a:cubicBezTo>
                      <a:pt x="2491" y="2776"/>
                      <a:pt x="2582" y="2795"/>
                      <a:pt x="2671" y="2795"/>
                    </a:cubicBezTo>
                    <a:cubicBezTo>
                      <a:pt x="2779" y="2795"/>
                      <a:pt x="2885" y="2767"/>
                      <a:pt x="2977" y="2715"/>
                    </a:cubicBezTo>
                    <a:lnTo>
                      <a:pt x="4751" y="1691"/>
                    </a:lnTo>
                    <a:cubicBezTo>
                      <a:pt x="4918" y="1596"/>
                      <a:pt x="4930" y="1441"/>
                      <a:pt x="4787" y="1370"/>
                    </a:cubicBezTo>
                    <a:lnTo>
                      <a:pt x="2525" y="60"/>
                    </a:lnTo>
                    <a:cubicBezTo>
                      <a:pt x="2435" y="21"/>
                      <a:pt x="2343" y="0"/>
                      <a:pt x="22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3583163" y="3625975"/>
                <a:ext cx="123575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3" h="2791" extrusionOk="0">
                    <a:moveTo>
                      <a:pt x="2264" y="0"/>
                    </a:moveTo>
                    <a:cubicBezTo>
                      <a:pt x="2157" y="0"/>
                      <a:pt x="2052" y="28"/>
                      <a:pt x="1954" y="80"/>
                    </a:cubicBezTo>
                    <a:lnTo>
                      <a:pt x="191" y="1104"/>
                    </a:lnTo>
                    <a:cubicBezTo>
                      <a:pt x="13" y="1199"/>
                      <a:pt x="1" y="1342"/>
                      <a:pt x="144" y="1425"/>
                    </a:cubicBezTo>
                    <a:lnTo>
                      <a:pt x="2418" y="2735"/>
                    </a:lnTo>
                    <a:cubicBezTo>
                      <a:pt x="2498" y="2772"/>
                      <a:pt x="2586" y="2791"/>
                      <a:pt x="2674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52" y="1687"/>
                    </a:lnTo>
                    <a:cubicBezTo>
                      <a:pt x="4918" y="1592"/>
                      <a:pt x="4942" y="1437"/>
                      <a:pt x="4799" y="1354"/>
                    </a:cubicBezTo>
                    <a:lnTo>
                      <a:pt x="2525" y="56"/>
                    </a:lnTo>
                    <a:cubicBezTo>
                      <a:pt x="2439" y="19"/>
                      <a:pt x="2351" y="0"/>
                      <a:pt x="2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3670688" y="3676275"/>
                <a:ext cx="123550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5" extrusionOk="0">
                    <a:moveTo>
                      <a:pt x="2268" y="0"/>
                    </a:moveTo>
                    <a:cubicBezTo>
                      <a:pt x="2160" y="0"/>
                      <a:pt x="2051" y="28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43" y="1425"/>
                    </a:cubicBezTo>
                    <a:lnTo>
                      <a:pt x="2417" y="2735"/>
                    </a:lnTo>
                    <a:cubicBezTo>
                      <a:pt x="2501" y="2774"/>
                      <a:pt x="2593" y="2795"/>
                      <a:pt x="2685" y="2795"/>
                    </a:cubicBezTo>
                    <a:cubicBezTo>
                      <a:pt x="2789" y="2795"/>
                      <a:pt x="2894" y="2768"/>
                      <a:pt x="2989" y="2711"/>
                    </a:cubicBezTo>
                    <a:lnTo>
                      <a:pt x="4751" y="1699"/>
                    </a:lnTo>
                    <a:cubicBezTo>
                      <a:pt x="4918" y="1604"/>
                      <a:pt x="4942" y="1449"/>
                      <a:pt x="4787" y="1366"/>
                    </a:cubicBezTo>
                    <a:lnTo>
                      <a:pt x="2525" y="56"/>
                    </a:lnTo>
                    <a:cubicBezTo>
                      <a:pt x="2444" y="19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3758188" y="3726875"/>
                <a:ext cx="123550" cy="6992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7" extrusionOk="0">
                    <a:moveTo>
                      <a:pt x="2270" y="1"/>
                    </a:moveTo>
                    <a:cubicBezTo>
                      <a:pt x="2163" y="1"/>
                      <a:pt x="2057" y="28"/>
                      <a:pt x="1965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56" y="1426"/>
                    </a:cubicBezTo>
                    <a:lnTo>
                      <a:pt x="2418" y="2735"/>
                    </a:lnTo>
                    <a:cubicBezTo>
                      <a:pt x="2504" y="2775"/>
                      <a:pt x="2599" y="2796"/>
                      <a:pt x="2694" y="2796"/>
                    </a:cubicBezTo>
                    <a:cubicBezTo>
                      <a:pt x="2795" y="2796"/>
                      <a:pt x="2897" y="2772"/>
                      <a:pt x="2989" y="2723"/>
                    </a:cubicBezTo>
                    <a:lnTo>
                      <a:pt x="4751" y="1699"/>
                    </a:lnTo>
                    <a:cubicBezTo>
                      <a:pt x="4918" y="1592"/>
                      <a:pt x="4942" y="1449"/>
                      <a:pt x="4787" y="1366"/>
                    </a:cubicBezTo>
                    <a:lnTo>
                      <a:pt x="2525" y="56"/>
                    </a:lnTo>
                    <a:cubicBezTo>
                      <a:pt x="2445" y="19"/>
                      <a:pt x="2357" y="1"/>
                      <a:pt x="2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3845713" y="37774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1"/>
                    </a:moveTo>
                    <a:cubicBezTo>
                      <a:pt x="2160" y="1"/>
                      <a:pt x="2051" y="28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55" y="1426"/>
                    </a:cubicBezTo>
                    <a:lnTo>
                      <a:pt x="2417" y="2735"/>
                    </a:lnTo>
                    <a:cubicBezTo>
                      <a:pt x="2498" y="2773"/>
                      <a:pt x="2585" y="2791"/>
                      <a:pt x="2674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51" y="1687"/>
                    </a:lnTo>
                    <a:cubicBezTo>
                      <a:pt x="4918" y="1592"/>
                      <a:pt x="4941" y="1449"/>
                      <a:pt x="4799" y="1366"/>
                    </a:cubicBezTo>
                    <a:lnTo>
                      <a:pt x="2524" y="56"/>
                    </a:lnTo>
                    <a:cubicBezTo>
                      <a:pt x="2444" y="19"/>
                      <a:pt x="2356" y="1"/>
                      <a:pt x="2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3933513" y="3828075"/>
                <a:ext cx="123250" cy="69800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2792" extrusionOk="0">
                    <a:moveTo>
                      <a:pt x="2258" y="1"/>
                    </a:moveTo>
                    <a:cubicBezTo>
                      <a:pt x="2151" y="1"/>
                      <a:pt x="2045" y="28"/>
                      <a:pt x="1953" y="80"/>
                    </a:cubicBezTo>
                    <a:lnTo>
                      <a:pt x="179" y="1092"/>
                    </a:lnTo>
                    <a:cubicBezTo>
                      <a:pt x="13" y="1199"/>
                      <a:pt x="1" y="1342"/>
                      <a:pt x="144" y="1426"/>
                    </a:cubicBezTo>
                    <a:lnTo>
                      <a:pt x="2406" y="2735"/>
                    </a:lnTo>
                    <a:cubicBezTo>
                      <a:pt x="2491" y="2773"/>
                      <a:pt x="2582" y="2791"/>
                      <a:pt x="2672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39" y="1688"/>
                    </a:lnTo>
                    <a:cubicBezTo>
                      <a:pt x="4918" y="1592"/>
                      <a:pt x="4930" y="1449"/>
                      <a:pt x="4787" y="1366"/>
                    </a:cubicBezTo>
                    <a:lnTo>
                      <a:pt x="2513" y="56"/>
                    </a:lnTo>
                    <a:cubicBezTo>
                      <a:pt x="2432" y="19"/>
                      <a:pt x="2345" y="1"/>
                      <a:pt x="2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3080738" y="3241325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0"/>
                    </a:moveTo>
                    <a:cubicBezTo>
                      <a:pt x="2192" y="0"/>
                      <a:pt x="2099" y="25"/>
                      <a:pt x="2012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19" y="1417"/>
                    </a:cubicBezTo>
                    <a:lnTo>
                      <a:pt x="2810" y="2976"/>
                    </a:lnTo>
                    <a:cubicBezTo>
                      <a:pt x="2879" y="3008"/>
                      <a:pt x="2952" y="3023"/>
                      <a:pt x="3025" y="3023"/>
                    </a:cubicBezTo>
                    <a:cubicBezTo>
                      <a:pt x="3118" y="3023"/>
                      <a:pt x="3212" y="2999"/>
                      <a:pt x="3298" y="2952"/>
                    </a:cubicBezTo>
                    <a:lnTo>
                      <a:pt x="5156" y="1881"/>
                    </a:lnTo>
                    <a:cubicBezTo>
                      <a:pt x="5299" y="1798"/>
                      <a:pt x="5310" y="1678"/>
                      <a:pt x="5191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3178963" y="329817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31" y="1417"/>
                    </a:cubicBezTo>
                    <a:lnTo>
                      <a:pt x="2822" y="2976"/>
                    </a:lnTo>
                    <a:cubicBezTo>
                      <a:pt x="2891" y="3008"/>
                      <a:pt x="2964" y="3023"/>
                      <a:pt x="3036" y="3023"/>
                    </a:cubicBezTo>
                    <a:cubicBezTo>
                      <a:pt x="3128" y="3023"/>
                      <a:pt x="3219" y="2999"/>
                      <a:pt x="3298" y="2953"/>
                    </a:cubicBezTo>
                    <a:lnTo>
                      <a:pt x="5156" y="1881"/>
                    </a:lnTo>
                    <a:cubicBezTo>
                      <a:pt x="5299" y="1798"/>
                      <a:pt x="5322" y="1679"/>
                      <a:pt x="5191" y="1607"/>
                    </a:cubicBezTo>
                    <a:lnTo>
                      <a:pt x="2501" y="47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3277488" y="335490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56" y="0"/>
                    </a:moveTo>
                    <a:cubicBezTo>
                      <a:pt x="2170" y="0"/>
                      <a:pt x="2087" y="21"/>
                      <a:pt x="2012" y="64"/>
                    </a:cubicBezTo>
                    <a:lnTo>
                      <a:pt x="155" y="1148"/>
                    </a:lnTo>
                    <a:cubicBezTo>
                      <a:pt x="12" y="1231"/>
                      <a:pt x="0" y="1350"/>
                      <a:pt x="119" y="1422"/>
                    </a:cubicBezTo>
                    <a:lnTo>
                      <a:pt x="2810" y="2981"/>
                    </a:lnTo>
                    <a:cubicBezTo>
                      <a:pt x="2881" y="3009"/>
                      <a:pt x="2957" y="3023"/>
                      <a:pt x="3032" y="3023"/>
                    </a:cubicBezTo>
                    <a:cubicBezTo>
                      <a:pt x="3121" y="3023"/>
                      <a:pt x="3209" y="3003"/>
                      <a:pt x="3286" y="2958"/>
                    </a:cubicBezTo>
                    <a:lnTo>
                      <a:pt x="5156" y="1886"/>
                    </a:lnTo>
                    <a:cubicBezTo>
                      <a:pt x="5299" y="1803"/>
                      <a:pt x="5310" y="1672"/>
                      <a:pt x="5191" y="1600"/>
                    </a:cubicBezTo>
                    <a:lnTo>
                      <a:pt x="2489" y="53"/>
                    </a:lnTo>
                    <a:cubicBezTo>
                      <a:pt x="2414" y="18"/>
                      <a:pt x="2334" y="0"/>
                      <a:pt x="22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3375713" y="341157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1"/>
                    </a:cubicBezTo>
                    <a:lnTo>
                      <a:pt x="167" y="1143"/>
                    </a:lnTo>
                    <a:cubicBezTo>
                      <a:pt x="24" y="1226"/>
                      <a:pt x="0" y="1345"/>
                      <a:pt x="131" y="1417"/>
                    </a:cubicBezTo>
                    <a:lnTo>
                      <a:pt x="2822" y="2977"/>
                    </a:lnTo>
                    <a:cubicBezTo>
                      <a:pt x="2891" y="3008"/>
                      <a:pt x="2964" y="3024"/>
                      <a:pt x="3036" y="3024"/>
                    </a:cubicBezTo>
                    <a:cubicBezTo>
                      <a:pt x="3128" y="3024"/>
                      <a:pt x="3219" y="2999"/>
                      <a:pt x="3298" y="2953"/>
                    </a:cubicBezTo>
                    <a:lnTo>
                      <a:pt x="5168" y="1881"/>
                    </a:lnTo>
                    <a:cubicBezTo>
                      <a:pt x="5311" y="1798"/>
                      <a:pt x="5322" y="1679"/>
                      <a:pt x="5203" y="1607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3473938" y="346842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2"/>
                    </a:cubicBezTo>
                    <a:lnTo>
                      <a:pt x="167" y="1143"/>
                    </a:lnTo>
                    <a:cubicBezTo>
                      <a:pt x="24" y="1226"/>
                      <a:pt x="0" y="1346"/>
                      <a:pt x="131" y="1417"/>
                    </a:cubicBezTo>
                    <a:lnTo>
                      <a:pt x="2822" y="2977"/>
                    </a:lnTo>
                    <a:cubicBezTo>
                      <a:pt x="2891" y="3008"/>
                      <a:pt x="2964" y="3024"/>
                      <a:pt x="3036" y="3024"/>
                    </a:cubicBezTo>
                    <a:cubicBezTo>
                      <a:pt x="3128" y="3024"/>
                      <a:pt x="3219" y="2999"/>
                      <a:pt x="3298" y="2953"/>
                    </a:cubicBezTo>
                    <a:lnTo>
                      <a:pt x="5168" y="1881"/>
                    </a:lnTo>
                    <a:cubicBezTo>
                      <a:pt x="5311" y="1798"/>
                      <a:pt x="5322" y="1679"/>
                      <a:pt x="5203" y="1607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3572463" y="3525275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1"/>
                    </a:moveTo>
                    <a:cubicBezTo>
                      <a:pt x="2192" y="1"/>
                      <a:pt x="2099" y="25"/>
                      <a:pt x="2013" y="72"/>
                    </a:cubicBezTo>
                    <a:lnTo>
                      <a:pt x="155" y="1143"/>
                    </a:lnTo>
                    <a:cubicBezTo>
                      <a:pt x="12" y="1227"/>
                      <a:pt x="0" y="1346"/>
                      <a:pt x="119" y="1417"/>
                    </a:cubicBezTo>
                    <a:lnTo>
                      <a:pt x="2810" y="2977"/>
                    </a:lnTo>
                    <a:cubicBezTo>
                      <a:pt x="2879" y="3008"/>
                      <a:pt x="2952" y="3024"/>
                      <a:pt x="3026" y="3024"/>
                    </a:cubicBezTo>
                    <a:cubicBezTo>
                      <a:pt x="3118" y="3024"/>
                      <a:pt x="3212" y="2999"/>
                      <a:pt x="3298" y="2953"/>
                    </a:cubicBezTo>
                    <a:lnTo>
                      <a:pt x="5156" y="1881"/>
                    </a:lnTo>
                    <a:cubicBezTo>
                      <a:pt x="5299" y="1798"/>
                      <a:pt x="5311" y="1679"/>
                      <a:pt x="5191" y="1608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3670688" y="3582000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68" y="1"/>
                    </a:moveTo>
                    <a:cubicBezTo>
                      <a:pt x="2182" y="1"/>
                      <a:pt x="2099" y="22"/>
                      <a:pt x="2024" y="65"/>
                    </a:cubicBezTo>
                    <a:lnTo>
                      <a:pt x="167" y="1148"/>
                    </a:lnTo>
                    <a:cubicBezTo>
                      <a:pt x="12" y="1232"/>
                      <a:pt x="0" y="1351"/>
                      <a:pt x="131" y="1422"/>
                    </a:cubicBezTo>
                    <a:lnTo>
                      <a:pt x="2822" y="2982"/>
                    </a:lnTo>
                    <a:cubicBezTo>
                      <a:pt x="2893" y="3009"/>
                      <a:pt x="2969" y="3024"/>
                      <a:pt x="3044" y="3024"/>
                    </a:cubicBezTo>
                    <a:cubicBezTo>
                      <a:pt x="3133" y="3024"/>
                      <a:pt x="3221" y="3003"/>
                      <a:pt x="3298" y="2958"/>
                    </a:cubicBezTo>
                    <a:lnTo>
                      <a:pt x="5156" y="1887"/>
                    </a:lnTo>
                    <a:cubicBezTo>
                      <a:pt x="5299" y="1803"/>
                      <a:pt x="5323" y="1672"/>
                      <a:pt x="5192" y="1601"/>
                    </a:cubicBezTo>
                    <a:lnTo>
                      <a:pt x="2501" y="53"/>
                    </a:lnTo>
                    <a:cubicBezTo>
                      <a:pt x="2426" y="19"/>
                      <a:pt x="2346" y="1"/>
                      <a:pt x="2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3769213" y="3638850"/>
                <a:ext cx="132775" cy="75575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3" extrusionOk="0">
                    <a:moveTo>
                      <a:pt x="2266" y="1"/>
                    </a:moveTo>
                    <a:cubicBezTo>
                      <a:pt x="2180" y="1"/>
                      <a:pt x="2093" y="22"/>
                      <a:pt x="2013" y="65"/>
                    </a:cubicBezTo>
                    <a:lnTo>
                      <a:pt x="155" y="1137"/>
                    </a:lnTo>
                    <a:cubicBezTo>
                      <a:pt x="12" y="1220"/>
                      <a:pt x="0" y="1351"/>
                      <a:pt x="119" y="1422"/>
                    </a:cubicBezTo>
                    <a:lnTo>
                      <a:pt x="2810" y="2970"/>
                    </a:lnTo>
                    <a:cubicBezTo>
                      <a:pt x="2885" y="3004"/>
                      <a:pt x="2965" y="3022"/>
                      <a:pt x="3045" y="3022"/>
                    </a:cubicBezTo>
                    <a:cubicBezTo>
                      <a:pt x="3131" y="3022"/>
                      <a:pt x="3218" y="3001"/>
                      <a:pt x="3298" y="2958"/>
                    </a:cubicBezTo>
                    <a:lnTo>
                      <a:pt x="5156" y="1875"/>
                    </a:lnTo>
                    <a:cubicBezTo>
                      <a:pt x="5299" y="1803"/>
                      <a:pt x="5311" y="1672"/>
                      <a:pt x="5192" y="1601"/>
                    </a:cubicBezTo>
                    <a:lnTo>
                      <a:pt x="2501" y="53"/>
                    </a:lnTo>
                    <a:cubicBezTo>
                      <a:pt x="2426" y="19"/>
                      <a:pt x="2346" y="1"/>
                      <a:pt x="22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3867438" y="369555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0"/>
                    </a:moveTo>
                    <a:cubicBezTo>
                      <a:pt x="2193" y="0"/>
                      <a:pt x="2099" y="25"/>
                      <a:pt x="2013" y="71"/>
                    </a:cubicBezTo>
                    <a:lnTo>
                      <a:pt x="155" y="1143"/>
                    </a:lnTo>
                    <a:cubicBezTo>
                      <a:pt x="12" y="1226"/>
                      <a:pt x="0" y="1357"/>
                      <a:pt x="120" y="1428"/>
                    </a:cubicBezTo>
                    <a:lnTo>
                      <a:pt x="2822" y="2976"/>
                    </a:lnTo>
                    <a:cubicBezTo>
                      <a:pt x="2891" y="3008"/>
                      <a:pt x="2962" y="3023"/>
                      <a:pt x="3033" y="3023"/>
                    </a:cubicBezTo>
                    <a:cubicBezTo>
                      <a:pt x="3122" y="3023"/>
                      <a:pt x="3212" y="2999"/>
                      <a:pt x="3298" y="2952"/>
                    </a:cubicBezTo>
                    <a:lnTo>
                      <a:pt x="5156" y="1881"/>
                    </a:lnTo>
                    <a:cubicBezTo>
                      <a:pt x="5299" y="1797"/>
                      <a:pt x="5311" y="1678"/>
                      <a:pt x="5192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3965963" y="375240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74" y="0"/>
                    </a:moveTo>
                    <a:cubicBezTo>
                      <a:pt x="2183" y="0"/>
                      <a:pt x="2092" y="25"/>
                      <a:pt x="2013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19" y="1417"/>
                    </a:cubicBezTo>
                    <a:lnTo>
                      <a:pt x="2810" y="2976"/>
                    </a:lnTo>
                    <a:cubicBezTo>
                      <a:pt x="2879" y="3008"/>
                      <a:pt x="2952" y="3023"/>
                      <a:pt x="3025" y="3023"/>
                    </a:cubicBezTo>
                    <a:cubicBezTo>
                      <a:pt x="3116" y="3023"/>
                      <a:pt x="3207" y="2999"/>
                      <a:pt x="3287" y="2952"/>
                    </a:cubicBezTo>
                    <a:lnTo>
                      <a:pt x="5156" y="1881"/>
                    </a:lnTo>
                    <a:cubicBezTo>
                      <a:pt x="5299" y="1798"/>
                      <a:pt x="5311" y="1678"/>
                      <a:pt x="5192" y="1607"/>
                    </a:cubicBezTo>
                    <a:lnTo>
                      <a:pt x="2489" y="47"/>
                    </a:lnTo>
                    <a:cubicBezTo>
                      <a:pt x="2420" y="16"/>
                      <a:pt x="2347" y="0"/>
                      <a:pt x="22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4064188" y="3809250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0"/>
                    </a:moveTo>
                    <a:cubicBezTo>
                      <a:pt x="2195" y="0"/>
                      <a:pt x="2104" y="25"/>
                      <a:pt x="2025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20" y="1417"/>
                    </a:cubicBezTo>
                    <a:lnTo>
                      <a:pt x="2822" y="2976"/>
                    </a:lnTo>
                    <a:cubicBezTo>
                      <a:pt x="2891" y="3008"/>
                      <a:pt x="2964" y="3023"/>
                      <a:pt x="3037" y="3023"/>
                    </a:cubicBezTo>
                    <a:cubicBezTo>
                      <a:pt x="3128" y="3023"/>
                      <a:pt x="3219" y="2999"/>
                      <a:pt x="3299" y="2953"/>
                    </a:cubicBezTo>
                    <a:lnTo>
                      <a:pt x="5168" y="1881"/>
                    </a:lnTo>
                    <a:cubicBezTo>
                      <a:pt x="5311" y="1798"/>
                      <a:pt x="5323" y="1667"/>
                      <a:pt x="5204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3915663" y="4005975"/>
                <a:ext cx="145875" cy="83075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3" extrusionOk="0">
                    <a:moveTo>
                      <a:pt x="2283" y="0"/>
                    </a:moveTo>
                    <a:cubicBezTo>
                      <a:pt x="2200" y="0"/>
                      <a:pt x="2119" y="22"/>
                      <a:pt x="2048" y="60"/>
                    </a:cubicBezTo>
                    <a:lnTo>
                      <a:pt x="155" y="1156"/>
                    </a:lnTo>
                    <a:cubicBezTo>
                      <a:pt x="12" y="1227"/>
                      <a:pt x="0" y="1346"/>
                      <a:pt x="119" y="1418"/>
                    </a:cubicBezTo>
                    <a:lnTo>
                      <a:pt x="3346" y="3275"/>
                    </a:lnTo>
                    <a:cubicBezTo>
                      <a:pt x="3411" y="3308"/>
                      <a:pt x="3482" y="3323"/>
                      <a:pt x="3553" y="3323"/>
                    </a:cubicBezTo>
                    <a:cubicBezTo>
                      <a:pt x="3637" y="3323"/>
                      <a:pt x="3721" y="3302"/>
                      <a:pt x="3798" y="3263"/>
                    </a:cubicBezTo>
                    <a:lnTo>
                      <a:pt x="5680" y="2168"/>
                    </a:lnTo>
                    <a:cubicBezTo>
                      <a:pt x="5811" y="2096"/>
                      <a:pt x="5834" y="1977"/>
                      <a:pt x="5715" y="1906"/>
                    </a:cubicBezTo>
                    <a:lnTo>
                      <a:pt x="2489" y="48"/>
                    </a:lnTo>
                    <a:cubicBezTo>
                      <a:pt x="2423" y="16"/>
                      <a:pt x="2353" y="0"/>
                      <a:pt x="2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3809388" y="3944650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2" y="1"/>
                    </a:moveTo>
                    <a:cubicBezTo>
                      <a:pt x="2198" y="1"/>
                      <a:pt x="2114" y="22"/>
                      <a:pt x="2037" y="61"/>
                    </a:cubicBezTo>
                    <a:lnTo>
                      <a:pt x="156" y="1156"/>
                    </a:lnTo>
                    <a:cubicBezTo>
                      <a:pt x="13" y="1227"/>
                      <a:pt x="1" y="1347"/>
                      <a:pt x="120" y="1418"/>
                    </a:cubicBezTo>
                    <a:lnTo>
                      <a:pt x="3346" y="3275"/>
                    </a:lnTo>
                    <a:cubicBezTo>
                      <a:pt x="3412" y="3308"/>
                      <a:pt x="3482" y="3323"/>
                      <a:pt x="3552" y="3323"/>
                    </a:cubicBezTo>
                    <a:cubicBezTo>
                      <a:pt x="3635" y="3323"/>
                      <a:pt x="3716" y="3302"/>
                      <a:pt x="3787" y="3263"/>
                    </a:cubicBezTo>
                    <a:lnTo>
                      <a:pt x="5680" y="2168"/>
                    </a:lnTo>
                    <a:cubicBezTo>
                      <a:pt x="5811" y="2097"/>
                      <a:pt x="5835" y="1978"/>
                      <a:pt x="5716" y="1906"/>
                    </a:cubicBezTo>
                    <a:lnTo>
                      <a:pt x="2489" y="49"/>
                    </a:lnTo>
                    <a:cubicBezTo>
                      <a:pt x="2424" y="16"/>
                      <a:pt x="2353" y="1"/>
                      <a:pt x="22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3703138" y="3883350"/>
                <a:ext cx="14587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18" extrusionOk="0">
                    <a:moveTo>
                      <a:pt x="2282" y="0"/>
                    </a:moveTo>
                    <a:cubicBezTo>
                      <a:pt x="2198" y="0"/>
                      <a:pt x="2114" y="21"/>
                      <a:pt x="2036" y="60"/>
                    </a:cubicBezTo>
                    <a:lnTo>
                      <a:pt x="143" y="1155"/>
                    </a:lnTo>
                    <a:cubicBezTo>
                      <a:pt x="12" y="1227"/>
                      <a:pt x="0" y="1346"/>
                      <a:pt x="119" y="1417"/>
                    </a:cubicBezTo>
                    <a:lnTo>
                      <a:pt x="3346" y="3275"/>
                    </a:lnTo>
                    <a:cubicBezTo>
                      <a:pt x="3414" y="3303"/>
                      <a:pt x="3488" y="3318"/>
                      <a:pt x="3560" y="3318"/>
                    </a:cubicBezTo>
                    <a:cubicBezTo>
                      <a:pt x="3640" y="3318"/>
                      <a:pt x="3718" y="3300"/>
                      <a:pt x="3786" y="3263"/>
                    </a:cubicBezTo>
                    <a:lnTo>
                      <a:pt x="5679" y="2167"/>
                    </a:lnTo>
                    <a:cubicBezTo>
                      <a:pt x="5810" y="2084"/>
                      <a:pt x="5834" y="1977"/>
                      <a:pt x="5715" y="1905"/>
                    </a:cubicBezTo>
                    <a:lnTo>
                      <a:pt x="2489" y="48"/>
                    </a:lnTo>
                    <a:cubicBezTo>
                      <a:pt x="2423" y="15"/>
                      <a:pt x="2353" y="0"/>
                      <a:pt x="2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3042338" y="3501700"/>
                <a:ext cx="700400" cy="403300"/>
              </a:xfrm>
              <a:custGeom>
                <a:avLst/>
                <a:gdLst/>
                <a:ahLst/>
                <a:cxnLst/>
                <a:rect l="l" t="t" r="r" b="b"/>
                <a:pathLst>
                  <a:path w="28016" h="16132" extrusionOk="0">
                    <a:moveTo>
                      <a:pt x="2294" y="0"/>
                    </a:moveTo>
                    <a:cubicBezTo>
                      <a:pt x="2206" y="0"/>
                      <a:pt x="2117" y="22"/>
                      <a:pt x="2036" y="62"/>
                    </a:cubicBezTo>
                    <a:lnTo>
                      <a:pt x="155" y="1158"/>
                    </a:lnTo>
                    <a:cubicBezTo>
                      <a:pt x="12" y="1229"/>
                      <a:pt x="0" y="1348"/>
                      <a:pt x="119" y="1419"/>
                    </a:cubicBezTo>
                    <a:lnTo>
                      <a:pt x="25539" y="16088"/>
                    </a:lnTo>
                    <a:cubicBezTo>
                      <a:pt x="25607" y="16116"/>
                      <a:pt x="25678" y="16131"/>
                      <a:pt x="25749" y="16131"/>
                    </a:cubicBezTo>
                    <a:cubicBezTo>
                      <a:pt x="25827" y="16131"/>
                      <a:pt x="25905" y="16113"/>
                      <a:pt x="25980" y="16076"/>
                    </a:cubicBezTo>
                    <a:lnTo>
                      <a:pt x="27873" y="14981"/>
                    </a:lnTo>
                    <a:cubicBezTo>
                      <a:pt x="28004" y="14897"/>
                      <a:pt x="28016" y="14790"/>
                      <a:pt x="27909" y="14719"/>
                    </a:cubicBezTo>
                    <a:lnTo>
                      <a:pt x="2489" y="38"/>
                    </a:lnTo>
                    <a:cubicBezTo>
                      <a:pt x="2427" y="13"/>
                      <a:pt x="2361" y="0"/>
                      <a:pt x="22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" name="Google Shape;122;p15"/>
            <p:cNvSpPr/>
            <p:nvPr/>
          </p:nvSpPr>
          <p:spPr>
            <a:xfrm>
              <a:off x="3548638" y="2988300"/>
              <a:ext cx="838525" cy="489075"/>
            </a:xfrm>
            <a:custGeom>
              <a:avLst/>
              <a:gdLst/>
              <a:ahLst/>
              <a:cxnLst/>
              <a:rect l="l" t="t" r="r" b="b"/>
              <a:pathLst>
                <a:path w="33541" h="19563" extrusionOk="0">
                  <a:moveTo>
                    <a:pt x="32481" y="13526"/>
                  </a:moveTo>
                  <a:lnTo>
                    <a:pt x="9585" y="298"/>
                  </a:lnTo>
                  <a:cubicBezTo>
                    <a:pt x="9073" y="0"/>
                    <a:pt x="8180" y="48"/>
                    <a:pt x="7585" y="381"/>
                  </a:cubicBezTo>
                  <a:lnTo>
                    <a:pt x="680" y="4370"/>
                  </a:lnTo>
                  <a:lnTo>
                    <a:pt x="1" y="4215"/>
                  </a:lnTo>
                  <a:lnTo>
                    <a:pt x="1" y="5132"/>
                  </a:lnTo>
                  <a:cubicBezTo>
                    <a:pt x="25" y="5346"/>
                    <a:pt x="156" y="5537"/>
                    <a:pt x="346" y="5632"/>
                  </a:cubicBezTo>
                  <a:lnTo>
                    <a:pt x="23968" y="19265"/>
                  </a:lnTo>
                  <a:cubicBezTo>
                    <a:pt x="24480" y="19562"/>
                    <a:pt x="25373" y="19527"/>
                    <a:pt x="25968" y="19181"/>
                  </a:cubicBezTo>
                  <a:lnTo>
                    <a:pt x="33053" y="15098"/>
                  </a:lnTo>
                  <a:cubicBezTo>
                    <a:pt x="33374" y="14907"/>
                    <a:pt x="33541" y="14669"/>
                    <a:pt x="33541" y="14443"/>
                  </a:cubicBezTo>
                  <a:lnTo>
                    <a:pt x="33541" y="135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3548638" y="2968000"/>
              <a:ext cx="838525" cy="484075"/>
            </a:xfrm>
            <a:custGeom>
              <a:avLst/>
              <a:gdLst/>
              <a:ahLst/>
              <a:cxnLst/>
              <a:rect l="l" t="t" r="r" b="b"/>
              <a:pathLst>
                <a:path w="33541" h="19363" extrusionOk="0">
                  <a:moveTo>
                    <a:pt x="8720" y="1"/>
                  </a:moveTo>
                  <a:cubicBezTo>
                    <a:pt x="8327" y="1"/>
                    <a:pt x="7911" y="94"/>
                    <a:pt x="7585" y="277"/>
                  </a:cubicBezTo>
                  <a:lnTo>
                    <a:pt x="489" y="4372"/>
                  </a:lnTo>
                  <a:cubicBezTo>
                    <a:pt x="168" y="4563"/>
                    <a:pt x="1" y="4801"/>
                    <a:pt x="1" y="5027"/>
                  </a:cubicBezTo>
                  <a:cubicBezTo>
                    <a:pt x="25" y="5242"/>
                    <a:pt x="156" y="5432"/>
                    <a:pt x="346" y="5527"/>
                  </a:cubicBezTo>
                  <a:lnTo>
                    <a:pt x="23968" y="19160"/>
                  </a:lnTo>
                  <a:cubicBezTo>
                    <a:pt x="24202" y="19296"/>
                    <a:pt x="24517" y="19363"/>
                    <a:pt x="24845" y="19363"/>
                  </a:cubicBezTo>
                  <a:cubicBezTo>
                    <a:pt x="25235" y="19363"/>
                    <a:pt x="25646" y="19269"/>
                    <a:pt x="25968" y="19088"/>
                  </a:cubicBezTo>
                  <a:lnTo>
                    <a:pt x="33053" y="14993"/>
                  </a:lnTo>
                  <a:cubicBezTo>
                    <a:pt x="33374" y="14802"/>
                    <a:pt x="33541" y="14564"/>
                    <a:pt x="33541" y="14338"/>
                  </a:cubicBezTo>
                  <a:cubicBezTo>
                    <a:pt x="33529" y="14112"/>
                    <a:pt x="33398" y="13921"/>
                    <a:pt x="33195" y="13838"/>
                  </a:cubicBezTo>
                  <a:lnTo>
                    <a:pt x="9585" y="193"/>
                  </a:lnTo>
                  <a:cubicBezTo>
                    <a:pt x="9354" y="64"/>
                    <a:pt x="9045" y="1"/>
                    <a:pt x="872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3760888" y="2885900"/>
              <a:ext cx="414350" cy="444425"/>
            </a:xfrm>
            <a:custGeom>
              <a:avLst/>
              <a:gdLst/>
              <a:ahLst/>
              <a:cxnLst/>
              <a:rect l="l" t="t" r="r" b="b"/>
              <a:pathLst>
                <a:path w="16574" h="17777" extrusionOk="0">
                  <a:moveTo>
                    <a:pt x="14323" y="8073"/>
                  </a:moveTo>
                  <a:lnTo>
                    <a:pt x="0" y="1"/>
                  </a:lnTo>
                  <a:lnTo>
                    <a:pt x="0" y="8680"/>
                  </a:lnTo>
                  <a:cubicBezTo>
                    <a:pt x="0" y="8728"/>
                    <a:pt x="24" y="8764"/>
                    <a:pt x="71" y="8787"/>
                  </a:cubicBezTo>
                  <a:lnTo>
                    <a:pt x="15526" y="17705"/>
                  </a:lnTo>
                  <a:cubicBezTo>
                    <a:pt x="15669" y="17777"/>
                    <a:pt x="15835" y="17765"/>
                    <a:pt x="15966" y="17693"/>
                  </a:cubicBezTo>
                  <a:lnTo>
                    <a:pt x="16466" y="17408"/>
                  </a:lnTo>
                  <a:cubicBezTo>
                    <a:pt x="16526" y="17372"/>
                    <a:pt x="16574" y="17324"/>
                    <a:pt x="16574" y="17253"/>
                  </a:cubicBezTo>
                  <a:lnTo>
                    <a:pt x="16574" y="857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3759688" y="2873400"/>
              <a:ext cx="415550" cy="239350"/>
            </a:xfrm>
            <a:custGeom>
              <a:avLst/>
              <a:gdLst/>
              <a:ahLst/>
              <a:cxnLst/>
              <a:rect l="l" t="t" r="r" b="b"/>
              <a:pathLst>
                <a:path w="16622" h="9574" extrusionOk="0">
                  <a:moveTo>
                    <a:pt x="878" y="0"/>
                  </a:moveTo>
                  <a:cubicBezTo>
                    <a:pt x="796" y="0"/>
                    <a:pt x="714" y="21"/>
                    <a:pt x="643" y="60"/>
                  </a:cubicBezTo>
                  <a:lnTo>
                    <a:pt x="143" y="346"/>
                  </a:lnTo>
                  <a:cubicBezTo>
                    <a:pt x="12" y="429"/>
                    <a:pt x="0" y="536"/>
                    <a:pt x="119" y="608"/>
                  </a:cubicBezTo>
                  <a:lnTo>
                    <a:pt x="15574" y="9526"/>
                  </a:lnTo>
                  <a:cubicBezTo>
                    <a:pt x="15639" y="9558"/>
                    <a:pt x="15707" y="9574"/>
                    <a:pt x="15776" y="9574"/>
                  </a:cubicBezTo>
                  <a:cubicBezTo>
                    <a:pt x="15856" y="9574"/>
                    <a:pt x="15937" y="9552"/>
                    <a:pt x="16014" y="9514"/>
                  </a:cubicBezTo>
                  <a:lnTo>
                    <a:pt x="16502" y="9228"/>
                  </a:lnTo>
                  <a:cubicBezTo>
                    <a:pt x="16562" y="9204"/>
                    <a:pt x="16610" y="9145"/>
                    <a:pt x="16622" y="9073"/>
                  </a:cubicBezTo>
                  <a:cubicBezTo>
                    <a:pt x="16610" y="9026"/>
                    <a:pt x="16586" y="8990"/>
                    <a:pt x="16538" y="8966"/>
                  </a:cubicBezTo>
                  <a:lnTo>
                    <a:pt x="1084" y="48"/>
                  </a:lnTo>
                  <a:cubicBezTo>
                    <a:pt x="1018" y="15"/>
                    <a:pt x="948" y="0"/>
                    <a:pt x="87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3248613" y="1504175"/>
              <a:ext cx="1450200" cy="1892225"/>
            </a:xfrm>
            <a:custGeom>
              <a:avLst/>
              <a:gdLst/>
              <a:ahLst/>
              <a:cxnLst/>
              <a:rect l="l" t="t" r="r" b="b"/>
              <a:pathLst>
                <a:path w="58008" h="75689" extrusionOk="0">
                  <a:moveTo>
                    <a:pt x="56710" y="31219"/>
                  </a:moveTo>
                  <a:lnTo>
                    <a:pt x="2977" y="203"/>
                  </a:lnTo>
                  <a:cubicBezTo>
                    <a:pt x="2655" y="13"/>
                    <a:pt x="2358" y="1"/>
                    <a:pt x="2132" y="132"/>
                  </a:cubicBezTo>
                  <a:lnTo>
                    <a:pt x="0" y="1358"/>
                  </a:lnTo>
                  <a:lnTo>
                    <a:pt x="1679" y="2549"/>
                  </a:lnTo>
                  <a:lnTo>
                    <a:pt x="1679" y="40875"/>
                  </a:lnTo>
                  <a:cubicBezTo>
                    <a:pt x="1679" y="41828"/>
                    <a:pt x="2263" y="42947"/>
                    <a:pt x="2977" y="43363"/>
                  </a:cubicBezTo>
                  <a:lnTo>
                    <a:pt x="55353" y="73605"/>
                  </a:lnTo>
                  <a:lnTo>
                    <a:pt x="55424" y="75689"/>
                  </a:lnTo>
                  <a:lnTo>
                    <a:pt x="57555" y="74451"/>
                  </a:lnTo>
                  <a:cubicBezTo>
                    <a:pt x="57829" y="74296"/>
                    <a:pt x="58008" y="73927"/>
                    <a:pt x="58008" y="73403"/>
                  </a:cubicBezTo>
                  <a:lnTo>
                    <a:pt x="58008" y="33707"/>
                  </a:lnTo>
                  <a:cubicBezTo>
                    <a:pt x="58008" y="32743"/>
                    <a:pt x="57424" y="31636"/>
                    <a:pt x="56710" y="3121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3237288" y="1535150"/>
              <a:ext cx="1408250" cy="1864225"/>
            </a:xfrm>
            <a:custGeom>
              <a:avLst/>
              <a:gdLst/>
              <a:ahLst/>
              <a:cxnLst/>
              <a:rect l="l" t="t" r="r" b="b"/>
              <a:pathLst>
                <a:path w="56330" h="74569" extrusionOk="0">
                  <a:moveTo>
                    <a:pt x="55032" y="31206"/>
                  </a:moveTo>
                  <a:lnTo>
                    <a:pt x="1299" y="203"/>
                  </a:lnTo>
                  <a:cubicBezTo>
                    <a:pt x="977" y="12"/>
                    <a:pt x="680" y="0"/>
                    <a:pt x="453" y="131"/>
                  </a:cubicBezTo>
                  <a:cubicBezTo>
                    <a:pt x="180" y="286"/>
                    <a:pt x="1" y="655"/>
                    <a:pt x="1" y="1179"/>
                  </a:cubicBezTo>
                  <a:lnTo>
                    <a:pt x="1" y="40862"/>
                  </a:lnTo>
                  <a:cubicBezTo>
                    <a:pt x="1" y="41827"/>
                    <a:pt x="584" y="42934"/>
                    <a:pt x="1299" y="43351"/>
                  </a:cubicBezTo>
                  <a:lnTo>
                    <a:pt x="55032" y="74367"/>
                  </a:lnTo>
                  <a:cubicBezTo>
                    <a:pt x="55353" y="74557"/>
                    <a:pt x="55651" y="74569"/>
                    <a:pt x="55877" y="74438"/>
                  </a:cubicBezTo>
                  <a:cubicBezTo>
                    <a:pt x="56151" y="74283"/>
                    <a:pt x="56329" y="73914"/>
                    <a:pt x="56329" y="73390"/>
                  </a:cubicBezTo>
                  <a:lnTo>
                    <a:pt x="56329" y="33695"/>
                  </a:lnTo>
                  <a:cubicBezTo>
                    <a:pt x="56329" y="32742"/>
                    <a:pt x="55746" y="31623"/>
                    <a:pt x="55032" y="3120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3266763" y="1573550"/>
              <a:ext cx="1349000" cy="1787150"/>
            </a:xfrm>
            <a:custGeom>
              <a:avLst/>
              <a:gdLst/>
              <a:ahLst/>
              <a:cxnLst/>
              <a:rect l="l" t="t" r="r" b="b"/>
              <a:pathLst>
                <a:path w="53960" h="71486" extrusionOk="0">
                  <a:moveTo>
                    <a:pt x="53174" y="30492"/>
                  </a:moveTo>
                  <a:lnTo>
                    <a:pt x="798" y="250"/>
                  </a:lnTo>
                  <a:cubicBezTo>
                    <a:pt x="358" y="0"/>
                    <a:pt x="1" y="274"/>
                    <a:pt x="1" y="845"/>
                  </a:cubicBezTo>
                  <a:lnTo>
                    <a:pt x="1" y="39481"/>
                  </a:lnTo>
                  <a:cubicBezTo>
                    <a:pt x="1" y="40065"/>
                    <a:pt x="358" y="40743"/>
                    <a:pt x="798" y="40993"/>
                  </a:cubicBezTo>
                  <a:lnTo>
                    <a:pt x="53174" y="71235"/>
                  </a:lnTo>
                  <a:cubicBezTo>
                    <a:pt x="53603" y="71485"/>
                    <a:pt x="53960" y="71223"/>
                    <a:pt x="53960" y="70640"/>
                  </a:cubicBezTo>
                  <a:lnTo>
                    <a:pt x="53960" y="32004"/>
                  </a:lnTo>
                  <a:cubicBezTo>
                    <a:pt x="53960" y="31421"/>
                    <a:pt x="53614" y="30742"/>
                    <a:pt x="53174" y="3049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5"/>
          <p:cNvSpPr/>
          <p:nvPr/>
        </p:nvSpPr>
        <p:spPr>
          <a:xfrm>
            <a:off x="7096363" y="2099322"/>
            <a:ext cx="1236307" cy="1672149"/>
          </a:xfrm>
          <a:custGeom>
            <a:avLst/>
            <a:gdLst/>
            <a:ahLst/>
            <a:cxnLst/>
            <a:rect l="l" t="t" r="r" b="b"/>
            <a:pathLst>
              <a:path w="52721" h="71307" extrusionOk="0">
                <a:moveTo>
                  <a:pt x="52709" y="0"/>
                </a:moveTo>
                <a:lnTo>
                  <a:pt x="0" y="0"/>
                </a:lnTo>
                <a:lnTo>
                  <a:pt x="0" y="55495"/>
                </a:lnTo>
                <a:cubicBezTo>
                  <a:pt x="0" y="56090"/>
                  <a:pt x="321" y="56650"/>
                  <a:pt x="845" y="56948"/>
                </a:cubicBezTo>
                <a:lnTo>
                  <a:pt x="24646" y="70699"/>
                </a:lnTo>
                <a:cubicBezTo>
                  <a:pt x="25706" y="71306"/>
                  <a:pt x="27027" y="71306"/>
                  <a:pt x="28087" y="70699"/>
                </a:cubicBezTo>
                <a:lnTo>
                  <a:pt x="51876" y="56948"/>
                </a:lnTo>
                <a:cubicBezTo>
                  <a:pt x="52399" y="56650"/>
                  <a:pt x="52721" y="56090"/>
                  <a:pt x="52721" y="55495"/>
                </a:cubicBezTo>
                <a:lnTo>
                  <a:pt x="52721" y="554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5"/>
          <p:cNvSpPr/>
          <p:nvPr/>
        </p:nvSpPr>
        <p:spPr>
          <a:xfrm>
            <a:off x="7089938" y="1728531"/>
            <a:ext cx="1249158" cy="741583"/>
          </a:xfrm>
          <a:custGeom>
            <a:avLst/>
            <a:gdLst/>
            <a:ahLst/>
            <a:cxnLst/>
            <a:rect l="l" t="t" r="r" b="b"/>
            <a:pathLst>
              <a:path w="53269" h="31624" extrusionOk="0">
                <a:moveTo>
                  <a:pt x="24920" y="31004"/>
                </a:moveTo>
                <a:lnTo>
                  <a:pt x="1119" y="17265"/>
                </a:lnTo>
                <a:cubicBezTo>
                  <a:pt x="0" y="16622"/>
                  <a:pt x="0" y="15002"/>
                  <a:pt x="1119" y="14359"/>
                </a:cubicBezTo>
                <a:lnTo>
                  <a:pt x="24920" y="620"/>
                </a:lnTo>
                <a:cubicBezTo>
                  <a:pt x="25980" y="1"/>
                  <a:pt x="27301" y="1"/>
                  <a:pt x="28361" y="620"/>
                </a:cubicBezTo>
                <a:lnTo>
                  <a:pt x="52150" y="14359"/>
                </a:lnTo>
                <a:cubicBezTo>
                  <a:pt x="53269" y="15002"/>
                  <a:pt x="53269" y="16622"/>
                  <a:pt x="52150" y="17265"/>
                </a:cubicBezTo>
                <a:lnTo>
                  <a:pt x="28361" y="31004"/>
                </a:lnTo>
                <a:cubicBezTo>
                  <a:pt x="27289" y="31624"/>
                  <a:pt x="25980" y="31624"/>
                  <a:pt x="24920" y="310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5"/>
          <p:cNvSpPr/>
          <p:nvPr/>
        </p:nvSpPr>
        <p:spPr>
          <a:xfrm>
            <a:off x="7116460" y="2212656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7"/>
                </a:moveTo>
                <a:lnTo>
                  <a:pt x="0" y="1561"/>
                </a:lnTo>
                <a:lnTo>
                  <a:pt x="0" y="1"/>
                </a:lnTo>
                <a:lnTo>
                  <a:pt x="24194" y="1395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5"/>
          <p:cNvSpPr/>
          <p:nvPr/>
        </p:nvSpPr>
        <p:spPr>
          <a:xfrm>
            <a:off x="7116460" y="2263753"/>
            <a:ext cx="567349" cy="364390"/>
          </a:xfrm>
          <a:custGeom>
            <a:avLst/>
            <a:gdLst/>
            <a:ahLst/>
            <a:cxnLst/>
            <a:rect l="l" t="t" r="r" b="b"/>
            <a:pathLst>
              <a:path w="24194" h="15539" extrusionOk="0">
                <a:moveTo>
                  <a:pt x="24194" y="15538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5"/>
          <p:cNvSpPr/>
          <p:nvPr/>
        </p:nvSpPr>
        <p:spPr>
          <a:xfrm>
            <a:off x="7116460" y="2315132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5"/>
          <p:cNvSpPr/>
          <p:nvPr/>
        </p:nvSpPr>
        <p:spPr>
          <a:xfrm>
            <a:off x="7116460" y="2366511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5"/>
          <p:cNvSpPr/>
          <p:nvPr/>
        </p:nvSpPr>
        <p:spPr>
          <a:xfrm>
            <a:off x="7116460" y="2417890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5"/>
          <p:cNvSpPr/>
          <p:nvPr/>
        </p:nvSpPr>
        <p:spPr>
          <a:xfrm>
            <a:off x="7116460" y="2509463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5"/>
          <p:cNvSpPr/>
          <p:nvPr/>
        </p:nvSpPr>
        <p:spPr>
          <a:xfrm>
            <a:off x="7116460" y="2560842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5"/>
          <p:cNvSpPr/>
          <p:nvPr/>
        </p:nvSpPr>
        <p:spPr>
          <a:xfrm>
            <a:off x="7116460" y="2611916"/>
            <a:ext cx="567349" cy="364390"/>
          </a:xfrm>
          <a:custGeom>
            <a:avLst/>
            <a:gdLst/>
            <a:ahLst/>
            <a:cxnLst/>
            <a:rect l="l" t="t" r="r" b="b"/>
            <a:pathLst>
              <a:path w="24194" h="15539" extrusionOk="0">
                <a:moveTo>
                  <a:pt x="24194" y="15538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5"/>
          <p:cNvSpPr/>
          <p:nvPr/>
        </p:nvSpPr>
        <p:spPr>
          <a:xfrm>
            <a:off x="7116460" y="2663295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5"/>
          <p:cNvSpPr/>
          <p:nvPr/>
        </p:nvSpPr>
        <p:spPr>
          <a:xfrm>
            <a:off x="7116460" y="2714674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/>
          <p:nvPr/>
        </p:nvSpPr>
        <p:spPr>
          <a:xfrm>
            <a:off x="7116460" y="2806246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5"/>
          <p:cNvSpPr/>
          <p:nvPr/>
        </p:nvSpPr>
        <p:spPr>
          <a:xfrm>
            <a:off x="7116460" y="2857625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5"/>
          <p:cNvSpPr/>
          <p:nvPr/>
        </p:nvSpPr>
        <p:spPr>
          <a:xfrm>
            <a:off x="7116460" y="2909004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5"/>
          <p:cNvSpPr/>
          <p:nvPr/>
        </p:nvSpPr>
        <p:spPr>
          <a:xfrm>
            <a:off x="7116460" y="2960078"/>
            <a:ext cx="567349" cy="364390"/>
          </a:xfrm>
          <a:custGeom>
            <a:avLst/>
            <a:gdLst/>
            <a:ahLst/>
            <a:cxnLst/>
            <a:rect l="l" t="t" r="r" b="b"/>
            <a:pathLst>
              <a:path w="24194" h="15539" extrusionOk="0">
                <a:moveTo>
                  <a:pt x="24194" y="15539"/>
                </a:moveTo>
                <a:lnTo>
                  <a:pt x="0" y="1573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5"/>
          <p:cNvSpPr/>
          <p:nvPr/>
        </p:nvSpPr>
        <p:spPr>
          <a:xfrm>
            <a:off x="7116460" y="3011457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5"/>
          <p:cNvSpPr/>
          <p:nvPr/>
        </p:nvSpPr>
        <p:spPr>
          <a:xfrm>
            <a:off x="7116460" y="3103029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7"/>
                </a:moveTo>
                <a:lnTo>
                  <a:pt x="0" y="1573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5"/>
          <p:cNvSpPr/>
          <p:nvPr/>
        </p:nvSpPr>
        <p:spPr>
          <a:xfrm>
            <a:off x="7116460" y="3154408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5"/>
          <p:cNvSpPr/>
          <p:nvPr/>
        </p:nvSpPr>
        <p:spPr>
          <a:xfrm>
            <a:off x="7116460" y="3205787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5"/>
          <p:cNvSpPr/>
          <p:nvPr/>
        </p:nvSpPr>
        <p:spPr>
          <a:xfrm>
            <a:off x="7116460" y="3257166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5"/>
          <p:cNvSpPr/>
          <p:nvPr/>
        </p:nvSpPr>
        <p:spPr>
          <a:xfrm>
            <a:off x="7116460" y="3308263"/>
            <a:ext cx="567349" cy="364366"/>
          </a:xfrm>
          <a:custGeom>
            <a:avLst/>
            <a:gdLst/>
            <a:ahLst/>
            <a:cxnLst/>
            <a:rect l="l" t="t" r="r" b="b"/>
            <a:pathLst>
              <a:path w="24194" h="15538" extrusionOk="0">
                <a:moveTo>
                  <a:pt x="24194" y="15538"/>
                </a:moveTo>
                <a:lnTo>
                  <a:pt x="0" y="1572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5"/>
          <p:cNvSpPr/>
          <p:nvPr/>
        </p:nvSpPr>
        <p:spPr>
          <a:xfrm>
            <a:off x="7745225" y="2212656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7"/>
                </a:moveTo>
                <a:lnTo>
                  <a:pt x="24182" y="1561"/>
                </a:lnTo>
                <a:lnTo>
                  <a:pt x="24182" y="1"/>
                </a:lnTo>
                <a:lnTo>
                  <a:pt x="0" y="1395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5"/>
          <p:cNvSpPr/>
          <p:nvPr/>
        </p:nvSpPr>
        <p:spPr>
          <a:xfrm>
            <a:off x="7745225" y="2263753"/>
            <a:ext cx="567068" cy="364390"/>
          </a:xfrm>
          <a:custGeom>
            <a:avLst/>
            <a:gdLst/>
            <a:ahLst/>
            <a:cxnLst/>
            <a:rect l="l" t="t" r="r" b="b"/>
            <a:pathLst>
              <a:path w="24182" h="15539" extrusionOk="0">
                <a:moveTo>
                  <a:pt x="0" y="15538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5"/>
          <p:cNvSpPr/>
          <p:nvPr/>
        </p:nvSpPr>
        <p:spPr>
          <a:xfrm>
            <a:off x="7745225" y="2315132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5"/>
          <p:cNvSpPr/>
          <p:nvPr/>
        </p:nvSpPr>
        <p:spPr>
          <a:xfrm>
            <a:off x="7745225" y="2366511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5"/>
          <p:cNvSpPr/>
          <p:nvPr/>
        </p:nvSpPr>
        <p:spPr>
          <a:xfrm>
            <a:off x="7745225" y="2417890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5"/>
          <p:cNvSpPr/>
          <p:nvPr/>
        </p:nvSpPr>
        <p:spPr>
          <a:xfrm>
            <a:off x="7745225" y="2509463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5"/>
          <p:cNvSpPr/>
          <p:nvPr/>
        </p:nvSpPr>
        <p:spPr>
          <a:xfrm>
            <a:off x="7745225" y="2560842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5"/>
          <p:cNvSpPr/>
          <p:nvPr/>
        </p:nvSpPr>
        <p:spPr>
          <a:xfrm>
            <a:off x="7745225" y="2611916"/>
            <a:ext cx="567068" cy="364390"/>
          </a:xfrm>
          <a:custGeom>
            <a:avLst/>
            <a:gdLst/>
            <a:ahLst/>
            <a:cxnLst/>
            <a:rect l="l" t="t" r="r" b="b"/>
            <a:pathLst>
              <a:path w="24182" h="15539" extrusionOk="0">
                <a:moveTo>
                  <a:pt x="0" y="15538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5"/>
          <p:cNvSpPr/>
          <p:nvPr/>
        </p:nvSpPr>
        <p:spPr>
          <a:xfrm>
            <a:off x="7745225" y="2663295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5"/>
          <p:cNvSpPr/>
          <p:nvPr/>
        </p:nvSpPr>
        <p:spPr>
          <a:xfrm>
            <a:off x="7745225" y="2714674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5"/>
          <p:cNvSpPr/>
          <p:nvPr/>
        </p:nvSpPr>
        <p:spPr>
          <a:xfrm>
            <a:off x="7745225" y="2806246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5"/>
          <p:cNvSpPr/>
          <p:nvPr/>
        </p:nvSpPr>
        <p:spPr>
          <a:xfrm>
            <a:off x="7745225" y="2857625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5"/>
          <p:cNvSpPr/>
          <p:nvPr/>
        </p:nvSpPr>
        <p:spPr>
          <a:xfrm>
            <a:off x="7745225" y="2909004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5"/>
          <p:cNvSpPr/>
          <p:nvPr/>
        </p:nvSpPr>
        <p:spPr>
          <a:xfrm>
            <a:off x="7745225" y="2960078"/>
            <a:ext cx="567068" cy="364390"/>
          </a:xfrm>
          <a:custGeom>
            <a:avLst/>
            <a:gdLst/>
            <a:ahLst/>
            <a:cxnLst/>
            <a:rect l="l" t="t" r="r" b="b"/>
            <a:pathLst>
              <a:path w="24182" h="15539" extrusionOk="0">
                <a:moveTo>
                  <a:pt x="0" y="15539"/>
                </a:moveTo>
                <a:lnTo>
                  <a:pt x="24182" y="1573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5"/>
          <p:cNvSpPr/>
          <p:nvPr/>
        </p:nvSpPr>
        <p:spPr>
          <a:xfrm>
            <a:off x="7745225" y="3011457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5"/>
          <p:cNvSpPr/>
          <p:nvPr/>
        </p:nvSpPr>
        <p:spPr>
          <a:xfrm>
            <a:off x="7745225" y="3103029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7"/>
                </a:moveTo>
                <a:lnTo>
                  <a:pt x="24182" y="1573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5"/>
          <p:cNvSpPr/>
          <p:nvPr/>
        </p:nvSpPr>
        <p:spPr>
          <a:xfrm>
            <a:off x="7745225" y="3154408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5"/>
          <p:cNvSpPr/>
          <p:nvPr/>
        </p:nvSpPr>
        <p:spPr>
          <a:xfrm>
            <a:off x="7745225" y="3205787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5"/>
          <p:cNvSpPr/>
          <p:nvPr/>
        </p:nvSpPr>
        <p:spPr>
          <a:xfrm>
            <a:off x="7745225" y="3257166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5"/>
          <p:cNvSpPr/>
          <p:nvPr/>
        </p:nvSpPr>
        <p:spPr>
          <a:xfrm>
            <a:off x="7745225" y="3308263"/>
            <a:ext cx="567068" cy="364366"/>
          </a:xfrm>
          <a:custGeom>
            <a:avLst/>
            <a:gdLst/>
            <a:ahLst/>
            <a:cxnLst/>
            <a:rect l="l" t="t" r="r" b="b"/>
            <a:pathLst>
              <a:path w="24182" h="15538" extrusionOk="0">
                <a:moveTo>
                  <a:pt x="0" y="15538"/>
                </a:moveTo>
                <a:lnTo>
                  <a:pt x="24182" y="1572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" name="Google Shape;171;p15"/>
          <p:cNvGrpSpPr/>
          <p:nvPr/>
        </p:nvGrpSpPr>
        <p:grpSpPr>
          <a:xfrm>
            <a:off x="6845427" y="1589551"/>
            <a:ext cx="1738972" cy="1497957"/>
            <a:chOff x="5553063" y="1487604"/>
            <a:chExt cx="1981525" cy="1707075"/>
          </a:xfrm>
        </p:grpSpPr>
        <p:sp>
          <p:nvSpPr>
            <p:cNvPr id="172" name="Google Shape;172;p15"/>
            <p:cNvSpPr/>
            <p:nvPr/>
          </p:nvSpPr>
          <p:spPr>
            <a:xfrm>
              <a:off x="5563488" y="2071829"/>
              <a:ext cx="1960975" cy="1122850"/>
            </a:xfrm>
            <a:custGeom>
              <a:avLst/>
              <a:gdLst/>
              <a:ahLst/>
              <a:cxnLst/>
              <a:rect l="l" t="t" r="r" b="b"/>
              <a:pathLst>
                <a:path w="78439" h="44914" extrusionOk="0">
                  <a:moveTo>
                    <a:pt x="12" y="1"/>
                  </a:moveTo>
                  <a:cubicBezTo>
                    <a:pt x="12" y="72"/>
                    <a:pt x="12" y="132"/>
                    <a:pt x="12" y="191"/>
                  </a:cubicBezTo>
                  <a:cubicBezTo>
                    <a:pt x="12" y="263"/>
                    <a:pt x="12" y="322"/>
                    <a:pt x="12" y="394"/>
                  </a:cubicBezTo>
                  <a:cubicBezTo>
                    <a:pt x="12" y="453"/>
                    <a:pt x="12" y="525"/>
                    <a:pt x="12" y="584"/>
                  </a:cubicBezTo>
                  <a:cubicBezTo>
                    <a:pt x="12" y="656"/>
                    <a:pt x="12" y="715"/>
                    <a:pt x="12" y="775"/>
                  </a:cubicBezTo>
                  <a:cubicBezTo>
                    <a:pt x="12" y="846"/>
                    <a:pt x="12" y="906"/>
                    <a:pt x="12" y="977"/>
                  </a:cubicBezTo>
                  <a:cubicBezTo>
                    <a:pt x="12" y="1037"/>
                    <a:pt x="12" y="1108"/>
                    <a:pt x="12" y="1167"/>
                  </a:cubicBezTo>
                  <a:cubicBezTo>
                    <a:pt x="12" y="1239"/>
                    <a:pt x="12" y="1298"/>
                    <a:pt x="12" y="1358"/>
                  </a:cubicBezTo>
                  <a:cubicBezTo>
                    <a:pt x="12" y="1429"/>
                    <a:pt x="12" y="1489"/>
                    <a:pt x="12" y="1560"/>
                  </a:cubicBezTo>
                  <a:cubicBezTo>
                    <a:pt x="12" y="1620"/>
                    <a:pt x="12" y="1691"/>
                    <a:pt x="12" y="1751"/>
                  </a:cubicBezTo>
                  <a:cubicBezTo>
                    <a:pt x="12" y="1822"/>
                    <a:pt x="12" y="1882"/>
                    <a:pt x="12" y="1941"/>
                  </a:cubicBezTo>
                  <a:cubicBezTo>
                    <a:pt x="12" y="2013"/>
                    <a:pt x="12" y="2072"/>
                    <a:pt x="12" y="2144"/>
                  </a:cubicBezTo>
                  <a:cubicBezTo>
                    <a:pt x="12" y="2203"/>
                    <a:pt x="12" y="2275"/>
                    <a:pt x="12" y="2334"/>
                  </a:cubicBezTo>
                  <a:cubicBezTo>
                    <a:pt x="12" y="2406"/>
                    <a:pt x="12" y="2465"/>
                    <a:pt x="12" y="2525"/>
                  </a:cubicBezTo>
                  <a:cubicBezTo>
                    <a:pt x="12" y="2596"/>
                    <a:pt x="12" y="2656"/>
                    <a:pt x="12" y="2727"/>
                  </a:cubicBezTo>
                  <a:cubicBezTo>
                    <a:pt x="12" y="2787"/>
                    <a:pt x="12" y="2858"/>
                    <a:pt x="12" y="2918"/>
                  </a:cubicBezTo>
                  <a:cubicBezTo>
                    <a:pt x="12" y="2989"/>
                    <a:pt x="12" y="3049"/>
                    <a:pt x="12" y="3108"/>
                  </a:cubicBezTo>
                  <a:cubicBezTo>
                    <a:pt x="12" y="3180"/>
                    <a:pt x="12" y="3239"/>
                    <a:pt x="12" y="3311"/>
                  </a:cubicBezTo>
                  <a:cubicBezTo>
                    <a:pt x="12" y="3370"/>
                    <a:pt x="12" y="3442"/>
                    <a:pt x="12" y="3501"/>
                  </a:cubicBezTo>
                  <a:cubicBezTo>
                    <a:pt x="12" y="3573"/>
                    <a:pt x="12" y="3632"/>
                    <a:pt x="12" y="3692"/>
                  </a:cubicBezTo>
                  <a:cubicBezTo>
                    <a:pt x="12" y="3763"/>
                    <a:pt x="12" y="3823"/>
                    <a:pt x="12" y="3894"/>
                  </a:cubicBezTo>
                  <a:cubicBezTo>
                    <a:pt x="12" y="3954"/>
                    <a:pt x="12" y="4025"/>
                    <a:pt x="12" y="4085"/>
                  </a:cubicBezTo>
                  <a:cubicBezTo>
                    <a:pt x="12" y="4156"/>
                    <a:pt x="12" y="4215"/>
                    <a:pt x="12" y="4275"/>
                  </a:cubicBezTo>
                  <a:cubicBezTo>
                    <a:pt x="12" y="4346"/>
                    <a:pt x="12" y="4406"/>
                    <a:pt x="12" y="4477"/>
                  </a:cubicBezTo>
                  <a:cubicBezTo>
                    <a:pt x="12" y="4537"/>
                    <a:pt x="12" y="4608"/>
                    <a:pt x="12" y="4668"/>
                  </a:cubicBezTo>
                  <a:cubicBezTo>
                    <a:pt x="12" y="4739"/>
                    <a:pt x="12" y="4799"/>
                    <a:pt x="12" y="4858"/>
                  </a:cubicBezTo>
                  <a:cubicBezTo>
                    <a:pt x="12" y="4930"/>
                    <a:pt x="12" y="4989"/>
                    <a:pt x="12" y="5061"/>
                  </a:cubicBezTo>
                  <a:cubicBezTo>
                    <a:pt x="12" y="5120"/>
                    <a:pt x="12" y="5192"/>
                    <a:pt x="12" y="5251"/>
                  </a:cubicBezTo>
                  <a:cubicBezTo>
                    <a:pt x="12" y="5323"/>
                    <a:pt x="12" y="5382"/>
                    <a:pt x="12" y="5442"/>
                  </a:cubicBezTo>
                  <a:cubicBezTo>
                    <a:pt x="12" y="5513"/>
                    <a:pt x="12" y="5573"/>
                    <a:pt x="12" y="5644"/>
                  </a:cubicBezTo>
                  <a:cubicBezTo>
                    <a:pt x="12" y="5704"/>
                    <a:pt x="12" y="5775"/>
                    <a:pt x="12" y="5835"/>
                  </a:cubicBezTo>
                  <a:cubicBezTo>
                    <a:pt x="12" y="5906"/>
                    <a:pt x="12" y="5966"/>
                    <a:pt x="12" y="6025"/>
                  </a:cubicBezTo>
                  <a:cubicBezTo>
                    <a:pt x="12" y="6097"/>
                    <a:pt x="12" y="6156"/>
                    <a:pt x="12" y="6228"/>
                  </a:cubicBezTo>
                  <a:cubicBezTo>
                    <a:pt x="12" y="6287"/>
                    <a:pt x="12" y="6359"/>
                    <a:pt x="12" y="6418"/>
                  </a:cubicBezTo>
                  <a:cubicBezTo>
                    <a:pt x="12" y="6490"/>
                    <a:pt x="12" y="6549"/>
                    <a:pt x="12" y="6609"/>
                  </a:cubicBezTo>
                  <a:cubicBezTo>
                    <a:pt x="12" y="6680"/>
                    <a:pt x="12" y="6740"/>
                    <a:pt x="12" y="6811"/>
                  </a:cubicBezTo>
                  <a:cubicBezTo>
                    <a:pt x="12" y="6871"/>
                    <a:pt x="12" y="6942"/>
                    <a:pt x="12" y="7002"/>
                  </a:cubicBezTo>
                  <a:cubicBezTo>
                    <a:pt x="12" y="7073"/>
                    <a:pt x="12" y="7132"/>
                    <a:pt x="12" y="7192"/>
                  </a:cubicBezTo>
                  <a:cubicBezTo>
                    <a:pt x="12" y="7263"/>
                    <a:pt x="12" y="7323"/>
                    <a:pt x="12" y="7394"/>
                  </a:cubicBezTo>
                  <a:cubicBezTo>
                    <a:pt x="12" y="7454"/>
                    <a:pt x="12" y="7525"/>
                    <a:pt x="12" y="7585"/>
                  </a:cubicBezTo>
                  <a:cubicBezTo>
                    <a:pt x="12" y="7656"/>
                    <a:pt x="12" y="7716"/>
                    <a:pt x="12" y="7775"/>
                  </a:cubicBezTo>
                  <a:cubicBezTo>
                    <a:pt x="12" y="7847"/>
                    <a:pt x="12" y="7906"/>
                    <a:pt x="12" y="7978"/>
                  </a:cubicBezTo>
                  <a:cubicBezTo>
                    <a:pt x="12" y="8037"/>
                    <a:pt x="12" y="8109"/>
                    <a:pt x="12" y="8168"/>
                  </a:cubicBezTo>
                  <a:cubicBezTo>
                    <a:pt x="12" y="8228"/>
                    <a:pt x="12" y="8299"/>
                    <a:pt x="12" y="8359"/>
                  </a:cubicBezTo>
                  <a:cubicBezTo>
                    <a:pt x="12" y="8430"/>
                    <a:pt x="12" y="8490"/>
                    <a:pt x="12" y="8561"/>
                  </a:cubicBezTo>
                  <a:cubicBezTo>
                    <a:pt x="12" y="8621"/>
                    <a:pt x="12" y="8692"/>
                    <a:pt x="12" y="8752"/>
                  </a:cubicBezTo>
                  <a:cubicBezTo>
                    <a:pt x="12" y="8811"/>
                    <a:pt x="12" y="8883"/>
                    <a:pt x="12" y="8942"/>
                  </a:cubicBezTo>
                  <a:cubicBezTo>
                    <a:pt x="12" y="9014"/>
                    <a:pt x="12" y="9073"/>
                    <a:pt x="12" y="9145"/>
                  </a:cubicBezTo>
                  <a:cubicBezTo>
                    <a:pt x="12" y="9204"/>
                    <a:pt x="12" y="9276"/>
                    <a:pt x="12" y="9335"/>
                  </a:cubicBezTo>
                  <a:cubicBezTo>
                    <a:pt x="12" y="9395"/>
                    <a:pt x="12" y="9466"/>
                    <a:pt x="12" y="9526"/>
                  </a:cubicBezTo>
                  <a:cubicBezTo>
                    <a:pt x="12" y="9597"/>
                    <a:pt x="12" y="9657"/>
                    <a:pt x="12" y="9728"/>
                  </a:cubicBezTo>
                  <a:cubicBezTo>
                    <a:pt x="12" y="9788"/>
                    <a:pt x="12" y="9859"/>
                    <a:pt x="12" y="9919"/>
                  </a:cubicBezTo>
                  <a:cubicBezTo>
                    <a:pt x="12" y="9978"/>
                    <a:pt x="12" y="10050"/>
                    <a:pt x="12" y="10109"/>
                  </a:cubicBezTo>
                  <a:cubicBezTo>
                    <a:pt x="12" y="10180"/>
                    <a:pt x="12" y="10240"/>
                    <a:pt x="12" y="10311"/>
                  </a:cubicBezTo>
                  <a:cubicBezTo>
                    <a:pt x="12" y="10371"/>
                    <a:pt x="12" y="10442"/>
                    <a:pt x="12" y="10502"/>
                  </a:cubicBezTo>
                  <a:cubicBezTo>
                    <a:pt x="12" y="10561"/>
                    <a:pt x="12" y="10633"/>
                    <a:pt x="12" y="10692"/>
                  </a:cubicBezTo>
                  <a:cubicBezTo>
                    <a:pt x="12" y="10764"/>
                    <a:pt x="12" y="10823"/>
                    <a:pt x="12" y="10895"/>
                  </a:cubicBezTo>
                  <a:cubicBezTo>
                    <a:pt x="12" y="10954"/>
                    <a:pt x="12" y="11026"/>
                    <a:pt x="12" y="11085"/>
                  </a:cubicBezTo>
                  <a:cubicBezTo>
                    <a:pt x="12" y="11145"/>
                    <a:pt x="12" y="11216"/>
                    <a:pt x="12" y="11276"/>
                  </a:cubicBezTo>
                  <a:cubicBezTo>
                    <a:pt x="12" y="11347"/>
                    <a:pt x="12" y="11407"/>
                    <a:pt x="12" y="11478"/>
                  </a:cubicBezTo>
                  <a:cubicBezTo>
                    <a:pt x="12" y="11538"/>
                    <a:pt x="12" y="11609"/>
                    <a:pt x="12" y="11669"/>
                  </a:cubicBezTo>
                  <a:cubicBezTo>
                    <a:pt x="12" y="11728"/>
                    <a:pt x="12" y="11800"/>
                    <a:pt x="12" y="11859"/>
                  </a:cubicBezTo>
                  <a:cubicBezTo>
                    <a:pt x="12" y="11931"/>
                    <a:pt x="12" y="11990"/>
                    <a:pt x="12" y="12062"/>
                  </a:cubicBezTo>
                  <a:cubicBezTo>
                    <a:pt x="12" y="12121"/>
                    <a:pt x="12" y="12193"/>
                    <a:pt x="12" y="12252"/>
                  </a:cubicBezTo>
                  <a:cubicBezTo>
                    <a:pt x="12" y="12312"/>
                    <a:pt x="12" y="12383"/>
                    <a:pt x="12" y="12443"/>
                  </a:cubicBezTo>
                  <a:cubicBezTo>
                    <a:pt x="12" y="12514"/>
                    <a:pt x="12" y="12574"/>
                    <a:pt x="12" y="12645"/>
                  </a:cubicBezTo>
                  <a:cubicBezTo>
                    <a:pt x="12" y="12705"/>
                    <a:pt x="12" y="12776"/>
                    <a:pt x="12" y="12836"/>
                  </a:cubicBezTo>
                  <a:cubicBezTo>
                    <a:pt x="12" y="12895"/>
                    <a:pt x="12" y="12967"/>
                    <a:pt x="12" y="13026"/>
                  </a:cubicBezTo>
                  <a:cubicBezTo>
                    <a:pt x="12" y="13098"/>
                    <a:pt x="12" y="13157"/>
                    <a:pt x="12" y="13228"/>
                  </a:cubicBezTo>
                  <a:cubicBezTo>
                    <a:pt x="12" y="13288"/>
                    <a:pt x="12" y="13359"/>
                    <a:pt x="12" y="13419"/>
                  </a:cubicBezTo>
                  <a:cubicBezTo>
                    <a:pt x="12" y="13479"/>
                    <a:pt x="12" y="13550"/>
                    <a:pt x="12" y="13609"/>
                  </a:cubicBezTo>
                  <a:cubicBezTo>
                    <a:pt x="12" y="13681"/>
                    <a:pt x="12" y="13740"/>
                    <a:pt x="12" y="13812"/>
                  </a:cubicBezTo>
                  <a:cubicBezTo>
                    <a:pt x="12" y="13871"/>
                    <a:pt x="12" y="13943"/>
                    <a:pt x="12" y="14002"/>
                  </a:cubicBezTo>
                  <a:cubicBezTo>
                    <a:pt x="12" y="14062"/>
                    <a:pt x="12" y="14133"/>
                    <a:pt x="12" y="14193"/>
                  </a:cubicBezTo>
                  <a:cubicBezTo>
                    <a:pt x="12" y="14264"/>
                    <a:pt x="12" y="14324"/>
                    <a:pt x="12" y="14395"/>
                  </a:cubicBezTo>
                  <a:cubicBezTo>
                    <a:pt x="12" y="14455"/>
                    <a:pt x="12" y="14526"/>
                    <a:pt x="12" y="14586"/>
                  </a:cubicBezTo>
                  <a:cubicBezTo>
                    <a:pt x="12" y="14645"/>
                    <a:pt x="12" y="14717"/>
                    <a:pt x="12" y="14776"/>
                  </a:cubicBezTo>
                  <a:cubicBezTo>
                    <a:pt x="12" y="14848"/>
                    <a:pt x="12" y="14907"/>
                    <a:pt x="12" y="14979"/>
                  </a:cubicBezTo>
                  <a:cubicBezTo>
                    <a:pt x="12" y="15038"/>
                    <a:pt x="12" y="15110"/>
                    <a:pt x="12" y="15169"/>
                  </a:cubicBezTo>
                  <a:cubicBezTo>
                    <a:pt x="12" y="15229"/>
                    <a:pt x="12" y="15300"/>
                    <a:pt x="12" y="15360"/>
                  </a:cubicBezTo>
                  <a:cubicBezTo>
                    <a:pt x="12" y="15431"/>
                    <a:pt x="12" y="15491"/>
                    <a:pt x="12" y="15562"/>
                  </a:cubicBezTo>
                  <a:cubicBezTo>
                    <a:pt x="12" y="15622"/>
                    <a:pt x="12" y="15693"/>
                    <a:pt x="12" y="15753"/>
                  </a:cubicBezTo>
                  <a:cubicBezTo>
                    <a:pt x="12" y="15812"/>
                    <a:pt x="12" y="15884"/>
                    <a:pt x="12" y="15943"/>
                  </a:cubicBezTo>
                  <a:cubicBezTo>
                    <a:pt x="12" y="16015"/>
                    <a:pt x="12" y="16074"/>
                    <a:pt x="12" y="16146"/>
                  </a:cubicBezTo>
                  <a:cubicBezTo>
                    <a:pt x="12" y="16205"/>
                    <a:pt x="12" y="16276"/>
                    <a:pt x="12" y="16336"/>
                  </a:cubicBezTo>
                  <a:cubicBezTo>
                    <a:pt x="12" y="16396"/>
                    <a:pt x="12" y="16467"/>
                    <a:pt x="12" y="16527"/>
                  </a:cubicBezTo>
                  <a:cubicBezTo>
                    <a:pt x="12" y="16598"/>
                    <a:pt x="12" y="16657"/>
                    <a:pt x="12" y="16729"/>
                  </a:cubicBezTo>
                  <a:cubicBezTo>
                    <a:pt x="12" y="16788"/>
                    <a:pt x="12" y="16860"/>
                    <a:pt x="12" y="16919"/>
                  </a:cubicBezTo>
                  <a:cubicBezTo>
                    <a:pt x="12" y="16979"/>
                    <a:pt x="12" y="17050"/>
                    <a:pt x="12" y="17110"/>
                  </a:cubicBezTo>
                  <a:cubicBezTo>
                    <a:pt x="12" y="17181"/>
                    <a:pt x="12" y="17241"/>
                    <a:pt x="12" y="17312"/>
                  </a:cubicBezTo>
                  <a:cubicBezTo>
                    <a:pt x="12" y="17372"/>
                    <a:pt x="12" y="17443"/>
                    <a:pt x="12" y="17503"/>
                  </a:cubicBezTo>
                  <a:cubicBezTo>
                    <a:pt x="12" y="17562"/>
                    <a:pt x="12" y="17634"/>
                    <a:pt x="12" y="17693"/>
                  </a:cubicBezTo>
                  <a:cubicBezTo>
                    <a:pt x="12" y="17765"/>
                    <a:pt x="12" y="17824"/>
                    <a:pt x="12" y="17896"/>
                  </a:cubicBezTo>
                  <a:cubicBezTo>
                    <a:pt x="12" y="17955"/>
                    <a:pt x="12" y="18015"/>
                    <a:pt x="12" y="18086"/>
                  </a:cubicBezTo>
                  <a:cubicBezTo>
                    <a:pt x="12" y="18146"/>
                    <a:pt x="12" y="18217"/>
                    <a:pt x="12" y="18277"/>
                  </a:cubicBezTo>
                  <a:cubicBezTo>
                    <a:pt x="12" y="18348"/>
                    <a:pt x="12" y="18408"/>
                    <a:pt x="12" y="18479"/>
                  </a:cubicBezTo>
                  <a:cubicBezTo>
                    <a:pt x="12" y="18539"/>
                    <a:pt x="12" y="18598"/>
                    <a:pt x="12" y="18670"/>
                  </a:cubicBezTo>
                  <a:cubicBezTo>
                    <a:pt x="12" y="18729"/>
                    <a:pt x="12" y="18801"/>
                    <a:pt x="12" y="18860"/>
                  </a:cubicBezTo>
                  <a:cubicBezTo>
                    <a:pt x="12" y="18932"/>
                    <a:pt x="12" y="18991"/>
                    <a:pt x="12" y="19063"/>
                  </a:cubicBezTo>
                  <a:cubicBezTo>
                    <a:pt x="12" y="19122"/>
                    <a:pt x="12" y="19182"/>
                    <a:pt x="12" y="19253"/>
                  </a:cubicBezTo>
                  <a:cubicBezTo>
                    <a:pt x="12" y="19313"/>
                    <a:pt x="12" y="19384"/>
                    <a:pt x="12" y="19444"/>
                  </a:cubicBezTo>
                  <a:cubicBezTo>
                    <a:pt x="12" y="19515"/>
                    <a:pt x="12" y="19575"/>
                    <a:pt x="12" y="19646"/>
                  </a:cubicBezTo>
                  <a:cubicBezTo>
                    <a:pt x="12" y="19705"/>
                    <a:pt x="12" y="19765"/>
                    <a:pt x="12" y="19836"/>
                  </a:cubicBezTo>
                  <a:cubicBezTo>
                    <a:pt x="12" y="19896"/>
                    <a:pt x="12" y="19967"/>
                    <a:pt x="12" y="20027"/>
                  </a:cubicBezTo>
                  <a:cubicBezTo>
                    <a:pt x="12" y="20098"/>
                    <a:pt x="12" y="20158"/>
                    <a:pt x="12" y="20229"/>
                  </a:cubicBezTo>
                  <a:cubicBezTo>
                    <a:pt x="12" y="20289"/>
                    <a:pt x="12" y="20348"/>
                    <a:pt x="12" y="20420"/>
                  </a:cubicBezTo>
                  <a:cubicBezTo>
                    <a:pt x="12" y="20479"/>
                    <a:pt x="12" y="20551"/>
                    <a:pt x="12" y="20610"/>
                  </a:cubicBezTo>
                  <a:cubicBezTo>
                    <a:pt x="12" y="20682"/>
                    <a:pt x="12" y="20741"/>
                    <a:pt x="12" y="20813"/>
                  </a:cubicBezTo>
                  <a:cubicBezTo>
                    <a:pt x="12" y="20872"/>
                    <a:pt x="12" y="20932"/>
                    <a:pt x="12" y="21003"/>
                  </a:cubicBezTo>
                  <a:cubicBezTo>
                    <a:pt x="12" y="21063"/>
                    <a:pt x="12" y="21134"/>
                    <a:pt x="12" y="21194"/>
                  </a:cubicBezTo>
                  <a:cubicBezTo>
                    <a:pt x="12" y="21265"/>
                    <a:pt x="12" y="21325"/>
                    <a:pt x="12" y="21396"/>
                  </a:cubicBezTo>
                  <a:cubicBezTo>
                    <a:pt x="12" y="21456"/>
                    <a:pt x="12" y="21515"/>
                    <a:pt x="12" y="21587"/>
                  </a:cubicBezTo>
                  <a:cubicBezTo>
                    <a:pt x="0" y="22515"/>
                    <a:pt x="500" y="23373"/>
                    <a:pt x="1310" y="23837"/>
                  </a:cubicBezTo>
                  <a:lnTo>
                    <a:pt x="36612" y="44208"/>
                  </a:lnTo>
                  <a:cubicBezTo>
                    <a:pt x="37416" y="44679"/>
                    <a:pt x="38315" y="44914"/>
                    <a:pt x="39215" y="44914"/>
                  </a:cubicBezTo>
                  <a:cubicBezTo>
                    <a:pt x="40115" y="44914"/>
                    <a:pt x="41017" y="44679"/>
                    <a:pt x="41827" y="44208"/>
                  </a:cubicBezTo>
                  <a:lnTo>
                    <a:pt x="77129" y="23837"/>
                  </a:lnTo>
                  <a:cubicBezTo>
                    <a:pt x="77939" y="23373"/>
                    <a:pt x="78439" y="22515"/>
                    <a:pt x="78427" y="21587"/>
                  </a:cubicBezTo>
                  <a:lnTo>
                    <a:pt x="78427" y="21384"/>
                  </a:lnTo>
                  <a:lnTo>
                    <a:pt x="78427" y="21194"/>
                  </a:lnTo>
                  <a:lnTo>
                    <a:pt x="78427" y="21003"/>
                  </a:lnTo>
                  <a:lnTo>
                    <a:pt x="78427" y="20801"/>
                  </a:lnTo>
                  <a:lnTo>
                    <a:pt x="78427" y="20610"/>
                  </a:lnTo>
                  <a:lnTo>
                    <a:pt x="78427" y="20420"/>
                  </a:lnTo>
                  <a:lnTo>
                    <a:pt x="78427" y="20217"/>
                  </a:lnTo>
                  <a:lnTo>
                    <a:pt x="78427" y="20027"/>
                  </a:lnTo>
                  <a:lnTo>
                    <a:pt x="78427" y="19836"/>
                  </a:lnTo>
                  <a:lnTo>
                    <a:pt x="78427" y="19634"/>
                  </a:lnTo>
                  <a:lnTo>
                    <a:pt x="78427" y="19444"/>
                  </a:lnTo>
                  <a:lnTo>
                    <a:pt x="78427" y="19253"/>
                  </a:lnTo>
                  <a:lnTo>
                    <a:pt x="78427" y="19051"/>
                  </a:lnTo>
                  <a:lnTo>
                    <a:pt x="78427" y="18860"/>
                  </a:lnTo>
                  <a:lnTo>
                    <a:pt x="78427" y="18670"/>
                  </a:lnTo>
                  <a:lnTo>
                    <a:pt x="78427" y="18467"/>
                  </a:lnTo>
                  <a:lnTo>
                    <a:pt x="78427" y="18277"/>
                  </a:lnTo>
                  <a:lnTo>
                    <a:pt x="78427" y="18086"/>
                  </a:lnTo>
                  <a:lnTo>
                    <a:pt x="78427" y="17884"/>
                  </a:lnTo>
                  <a:lnTo>
                    <a:pt x="78427" y="17693"/>
                  </a:lnTo>
                  <a:lnTo>
                    <a:pt x="78427" y="17503"/>
                  </a:lnTo>
                  <a:lnTo>
                    <a:pt x="78427" y="17300"/>
                  </a:lnTo>
                  <a:lnTo>
                    <a:pt x="78427" y="17110"/>
                  </a:lnTo>
                  <a:lnTo>
                    <a:pt x="78427" y="16919"/>
                  </a:lnTo>
                  <a:lnTo>
                    <a:pt x="78427" y="16717"/>
                  </a:lnTo>
                  <a:lnTo>
                    <a:pt x="78427" y="16527"/>
                  </a:lnTo>
                  <a:lnTo>
                    <a:pt x="78427" y="16336"/>
                  </a:lnTo>
                  <a:lnTo>
                    <a:pt x="78427" y="16146"/>
                  </a:lnTo>
                  <a:lnTo>
                    <a:pt x="78427" y="15943"/>
                  </a:lnTo>
                  <a:lnTo>
                    <a:pt x="78427" y="15753"/>
                  </a:lnTo>
                  <a:lnTo>
                    <a:pt x="78427" y="15562"/>
                  </a:lnTo>
                  <a:lnTo>
                    <a:pt x="78427" y="15360"/>
                  </a:lnTo>
                  <a:lnTo>
                    <a:pt x="78427" y="15169"/>
                  </a:lnTo>
                  <a:lnTo>
                    <a:pt x="78427" y="14979"/>
                  </a:lnTo>
                  <a:lnTo>
                    <a:pt x="78427" y="14776"/>
                  </a:lnTo>
                  <a:lnTo>
                    <a:pt x="78427" y="14586"/>
                  </a:lnTo>
                  <a:lnTo>
                    <a:pt x="78427" y="14395"/>
                  </a:lnTo>
                  <a:lnTo>
                    <a:pt x="78427" y="14193"/>
                  </a:lnTo>
                  <a:lnTo>
                    <a:pt x="78427" y="14002"/>
                  </a:lnTo>
                  <a:lnTo>
                    <a:pt x="78427" y="13812"/>
                  </a:lnTo>
                  <a:lnTo>
                    <a:pt x="78427" y="13609"/>
                  </a:lnTo>
                  <a:lnTo>
                    <a:pt x="78427" y="13419"/>
                  </a:lnTo>
                  <a:lnTo>
                    <a:pt x="78427" y="13228"/>
                  </a:lnTo>
                  <a:lnTo>
                    <a:pt x="78427" y="13026"/>
                  </a:lnTo>
                  <a:lnTo>
                    <a:pt x="78427" y="12836"/>
                  </a:lnTo>
                  <a:lnTo>
                    <a:pt x="78427" y="12645"/>
                  </a:lnTo>
                  <a:lnTo>
                    <a:pt x="78427" y="12443"/>
                  </a:lnTo>
                  <a:lnTo>
                    <a:pt x="78427" y="12252"/>
                  </a:lnTo>
                  <a:lnTo>
                    <a:pt x="78427" y="12062"/>
                  </a:lnTo>
                  <a:lnTo>
                    <a:pt x="78427" y="11859"/>
                  </a:lnTo>
                  <a:lnTo>
                    <a:pt x="78427" y="11669"/>
                  </a:lnTo>
                  <a:lnTo>
                    <a:pt x="78427" y="11478"/>
                  </a:lnTo>
                  <a:lnTo>
                    <a:pt x="78427" y="11276"/>
                  </a:lnTo>
                  <a:lnTo>
                    <a:pt x="78427" y="11085"/>
                  </a:lnTo>
                  <a:lnTo>
                    <a:pt x="78427" y="10895"/>
                  </a:lnTo>
                  <a:lnTo>
                    <a:pt x="78427" y="10692"/>
                  </a:lnTo>
                  <a:lnTo>
                    <a:pt x="78427" y="10502"/>
                  </a:lnTo>
                  <a:lnTo>
                    <a:pt x="78427" y="10311"/>
                  </a:lnTo>
                  <a:lnTo>
                    <a:pt x="78427" y="10109"/>
                  </a:lnTo>
                  <a:lnTo>
                    <a:pt x="78427" y="9919"/>
                  </a:lnTo>
                  <a:lnTo>
                    <a:pt x="78427" y="9728"/>
                  </a:lnTo>
                  <a:lnTo>
                    <a:pt x="78427" y="9526"/>
                  </a:lnTo>
                  <a:lnTo>
                    <a:pt x="78427" y="9335"/>
                  </a:lnTo>
                  <a:lnTo>
                    <a:pt x="78427" y="9145"/>
                  </a:lnTo>
                  <a:lnTo>
                    <a:pt x="78427" y="8942"/>
                  </a:lnTo>
                  <a:lnTo>
                    <a:pt x="78427" y="8752"/>
                  </a:lnTo>
                  <a:lnTo>
                    <a:pt x="78427" y="8561"/>
                  </a:lnTo>
                  <a:lnTo>
                    <a:pt x="78427" y="8359"/>
                  </a:lnTo>
                  <a:lnTo>
                    <a:pt x="78427" y="8168"/>
                  </a:lnTo>
                  <a:lnTo>
                    <a:pt x="78427" y="7978"/>
                  </a:lnTo>
                  <a:lnTo>
                    <a:pt x="78427" y="7775"/>
                  </a:lnTo>
                  <a:lnTo>
                    <a:pt x="78427" y="7585"/>
                  </a:lnTo>
                  <a:lnTo>
                    <a:pt x="78427" y="7394"/>
                  </a:lnTo>
                  <a:lnTo>
                    <a:pt x="78427" y="7192"/>
                  </a:lnTo>
                  <a:lnTo>
                    <a:pt x="78427" y="7002"/>
                  </a:lnTo>
                  <a:lnTo>
                    <a:pt x="78427" y="6811"/>
                  </a:lnTo>
                  <a:lnTo>
                    <a:pt x="78427" y="6609"/>
                  </a:lnTo>
                  <a:lnTo>
                    <a:pt x="78427" y="6418"/>
                  </a:lnTo>
                  <a:lnTo>
                    <a:pt x="78427" y="6228"/>
                  </a:lnTo>
                  <a:lnTo>
                    <a:pt x="78427" y="6025"/>
                  </a:lnTo>
                  <a:lnTo>
                    <a:pt x="78427" y="5835"/>
                  </a:lnTo>
                  <a:lnTo>
                    <a:pt x="78427" y="5644"/>
                  </a:lnTo>
                  <a:lnTo>
                    <a:pt x="78427" y="5442"/>
                  </a:lnTo>
                  <a:lnTo>
                    <a:pt x="78427" y="5251"/>
                  </a:lnTo>
                  <a:lnTo>
                    <a:pt x="78427" y="5061"/>
                  </a:lnTo>
                  <a:lnTo>
                    <a:pt x="78427" y="4858"/>
                  </a:lnTo>
                  <a:lnTo>
                    <a:pt x="78427" y="4668"/>
                  </a:lnTo>
                  <a:lnTo>
                    <a:pt x="78427" y="4477"/>
                  </a:lnTo>
                  <a:lnTo>
                    <a:pt x="78427" y="4275"/>
                  </a:lnTo>
                  <a:lnTo>
                    <a:pt x="78427" y="4085"/>
                  </a:lnTo>
                  <a:lnTo>
                    <a:pt x="78427" y="3894"/>
                  </a:lnTo>
                  <a:lnTo>
                    <a:pt x="78427" y="3692"/>
                  </a:lnTo>
                  <a:lnTo>
                    <a:pt x="78427" y="3501"/>
                  </a:lnTo>
                  <a:lnTo>
                    <a:pt x="78427" y="3311"/>
                  </a:lnTo>
                  <a:lnTo>
                    <a:pt x="78427" y="3108"/>
                  </a:lnTo>
                  <a:lnTo>
                    <a:pt x="78427" y="2918"/>
                  </a:lnTo>
                  <a:lnTo>
                    <a:pt x="78427" y="2727"/>
                  </a:lnTo>
                  <a:lnTo>
                    <a:pt x="78427" y="2525"/>
                  </a:lnTo>
                  <a:lnTo>
                    <a:pt x="78427" y="2334"/>
                  </a:lnTo>
                  <a:lnTo>
                    <a:pt x="78427" y="2144"/>
                  </a:lnTo>
                  <a:lnTo>
                    <a:pt x="78427" y="1941"/>
                  </a:lnTo>
                  <a:lnTo>
                    <a:pt x="78427" y="1751"/>
                  </a:lnTo>
                  <a:lnTo>
                    <a:pt x="78427" y="1560"/>
                  </a:lnTo>
                  <a:lnTo>
                    <a:pt x="78427" y="1358"/>
                  </a:lnTo>
                  <a:lnTo>
                    <a:pt x="78427" y="1167"/>
                  </a:lnTo>
                  <a:lnTo>
                    <a:pt x="78427" y="977"/>
                  </a:lnTo>
                  <a:lnTo>
                    <a:pt x="78427" y="775"/>
                  </a:lnTo>
                  <a:lnTo>
                    <a:pt x="78427" y="584"/>
                  </a:lnTo>
                  <a:lnTo>
                    <a:pt x="78427" y="394"/>
                  </a:lnTo>
                  <a:lnTo>
                    <a:pt x="78427" y="191"/>
                  </a:lnTo>
                  <a:lnTo>
                    <a:pt x="78427" y="1"/>
                  </a:lnTo>
                  <a:lnTo>
                    <a:pt x="78212" y="1"/>
                  </a:lnTo>
                  <a:cubicBezTo>
                    <a:pt x="78224" y="858"/>
                    <a:pt x="77760" y="1644"/>
                    <a:pt x="77022" y="2072"/>
                  </a:cubicBezTo>
                  <a:lnTo>
                    <a:pt x="41720" y="22444"/>
                  </a:lnTo>
                  <a:cubicBezTo>
                    <a:pt x="40946" y="22890"/>
                    <a:pt x="40083" y="23114"/>
                    <a:pt x="39218" y="23114"/>
                  </a:cubicBezTo>
                  <a:cubicBezTo>
                    <a:pt x="38353" y="23114"/>
                    <a:pt x="37487" y="22890"/>
                    <a:pt x="36707" y="22444"/>
                  </a:cubicBezTo>
                  <a:lnTo>
                    <a:pt x="1417" y="2072"/>
                  </a:lnTo>
                  <a:cubicBezTo>
                    <a:pt x="667" y="1644"/>
                    <a:pt x="215" y="858"/>
                    <a:pt x="226" y="1"/>
                  </a:cubicBezTo>
                  <a:close/>
                </a:path>
              </a:pathLst>
            </a:custGeom>
            <a:gradFill>
              <a:gsLst>
                <a:gs pos="0">
                  <a:srgbClr val="A0FDF1">
                    <a:alpha val="41568"/>
                    <a:alpha val="41520"/>
                  </a:srgbClr>
                </a:gs>
                <a:gs pos="100000">
                  <a:srgbClr val="FFFFFF">
                    <a:alpha val="37254"/>
                    <a:alpha val="4152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5553063" y="1487604"/>
              <a:ext cx="1981525" cy="1164300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rgbClr val="A0FDF1">
                <a:alpha val="4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" name="Google Shape;174;p15"/>
          <p:cNvSpPr/>
          <p:nvPr/>
        </p:nvSpPr>
        <p:spPr>
          <a:xfrm>
            <a:off x="5663900" y="1715825"/>
            <a:ext cx="216600" cy="216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5"/>
          <p:cNvSpPr/>
          <p:nvPr/>
        </p:nvSpPr>
        <p:spPr>
          <a:xfrm>
            <a:off x="5801975" y="1438775"/>
            <a:ext cx="162600" cy="162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5"/>
          <p:cNvSpPr/>
          <p:nvPr/>
        </p:nvSpPr>
        <p:spPr>
          <a:xfrm>
            <a:off x="6052475" y="1505825"/>
            <a:ext cx="183600" cy="183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5"/>
          <p:cNvSpPr/>
          <p:nvPr/>
        </p:nvSpPr>
        <p:spPr>
          <a:xfrm>
            <a:off x="6097900" y="1230450"/>
            <a:ext cx="148500" cy="148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5"/>
          <p:cNvSpPr/>
          <p:nvPr/>
        </p:nvSpPr>
        <p:spPr>
          <a:xfrm>
            <a:off x="6332400" y="1327775"/>
            <a:ext cx="125100" cy="125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5"/>
          <p:cNvSpPr/>
          <p:nvPr/>
        </p:nvSpPr>
        <p:spPr>
          <a:xfrm>
            <a:off x="6590925" y="1488450"/>
            <a:ext cx="100800" cy="1008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5"/>
          <p:cNvSpPr/>
          <p:nvPr/>
        </p:nvSpPr>
        <p:spPr>
          <a:xfrm>
            <a:off x="6590925" y="1267775"/>
            <a:ext cx="100800" cy="1008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5"/>
          <p:cNvSpPr/>
          <p:nvPr/>
        </p:nvSpPr>
        <p:spPr>
          <a:xfrm>
            <a:off x="6825325" y="1438775"/>
            <a:ext cx="82200" cy="822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5"/>
          <p:cNvSpPr/>
          <p:nvPr/>
        </p:nvSpPr>
        <p:spPr>
          <a:xfrm>
            <a:off x="6945450" y="1601375"/>
            <a:ext cx="70500" cy="70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5"/>
          <p:cNvSpPr/>
          <p:nvPr/>
        </p:nvSpPr>
        <p:spPr>
          <a:xfrm>
            <a:off x="7132575" y="1618675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5"/>
          <p:cNvSpPr/>
          <p:nvPr/>
        </p:nvSpPr>
        <p:spPr>
          <a:xfrm>
            <a:off x="7213125" y="1776250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5"/>
          <p:cNvSpPr/>
          <p:nvPr/>
        </p:nvSpPr>
        <p:spPr>
          <a:xfrm>
            <a:off x="7341050" y="1797575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DB173-8E60-8B97-FD47-43E86F8C25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</a:t>
            </a:fld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7"/>
          <p:cNvSpPr txBox="1">
            <a:spLocks noGrp="1"/>
          </p:cNvSpPr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 err="1"/>
              <a:t>data_fetching_task</a:t>
            </a:r>
            <a:r>
              <a:rPr lang="fr-FR" dirty="0"/>
              <a:t> output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390E6-E526-9926-18DC-7945C6C85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61" y="924340"/>
            <a:ext cx="7182678" cy="404025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271641-9063-8592-F200-538E03B30F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558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7"/>
          <p:cNvSpPr txBox="1">
            <a:spLocks noGrp="1"/>
          </p:cNvSpPr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 err="1"/>
              <a:t>data_uploading_mongodb_task</a:t>
            </a:r>
            <a:r>
              <a:rPr lang="fr-FR" dirty="0"/>
              <a:t> output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368261-859B-E297-A8F0-3449156E7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13" y="924272"/>
            <a:ext cx="7262191" cy="408498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85DF9E-11FB-CCC3-D31E-06BEB71C90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5036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7"/>
          <p:cNvSpPr txBox="1">
            <a:spLocks noGrp="1"/>
          </p:cNvSpPr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File initial position and content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A3E91A-EA93-4B72-DA93-018A06FB9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49" y="901977"/>
            <a:ext cx="7328452" cy="41222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1DBFEE-DB4A-5DE4-BD55-C2628C840C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3583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7"/>
          <p:cNvSpPr txBox="1">
            <a:spLocks noGrp="1"/>
          </p:cNvSpPr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File final position( </a:t>
            </a:r>
            <a:r>
              <a:rPr lang="fr-FR" dirty="0" err="1"/>
              <a:t>uploaded</a:t>
            </a:r>
            <a:r>
              <a:rPr lang="fr-FR" dirty="0"/>
              <a:t> to </a:t>
            </a:r>
            <a:r>
              <a:rPr lang="fr-FR" dirty="0" err="1"/>
              <a:t>demo_db</a:t>
            </a:r>
            <a:r>
              <a:rPr lang="fr-FR" dirty="0"/>
              <a:t>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EDFF9C-38BC-F454-6DD2-C3793EE80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496" y="880440"/>
            <a:ext cx="7354957" cy="41371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7A5E60-6C6B-3195-5BF0-05D71C3DB7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5541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3" name="Google Shape;4043;p45"/>
          <p:cNvSpPr txBox="1">
            <a:spLocks noGrp="1"/>
          </p:cNvSpPr>
          <p:nvPr>
            <p:ph type="title"/>
          </p:nvPr>
        </p:nvSpPr>
        <p:spPr>
          <a:xfrm>
            <a:off x="514800" y="221564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400" dirty="0"/>
              <a:t>THANK YOU FOR YOUR ATTENTION</a:t>
            </a:r>
            <a:endParaRPr sz="5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2F1C40-06F8-9C61-C2F0-47F2BDFE2E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14</a:t>
            </a:fld>
            <a:endParaRPr lang="en-GB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7"/>
          <p:cNvSpPr txBox="1">
            <a:spLocks noGrp="1"/>
          </p:cNvSpPr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Project Containers running on docker desktop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4ADFA8-56C1-F92F-387A-B812DF3BA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933409"/>
            <a:ext cx="7010400" cy="39433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566FC2-52F5-58FA-306E-F5987212D1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</a:t>
            </a:fld>
            <a:endParaRPr lang="en-GB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7"/>
          <p:cNvSpPr txBox="1">
            <a:spLocks noGrp="1"/>
          </p:cNvSpPr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Docker-compose up command to run the </a:t>
            </a:r>
            <a:r>
              <a:rPr lang="fr-FR" dirty="0" err="1"/>
              <a:t>project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C9C40A-19E9-FC4A-6D1B-1D6714120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947530"/>
            <a:ext cx="7117888" cy="400381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9947B-81C3-78A3-6191-117483DA6A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5429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/>
          <p:cNvSpPr txBox="1">
            <a:spLocks noGrp="1"/>
          </p:cNvSpPr>
          <p:nvPr>
            <p:ph type="title"/>
          </p:nvPr>
        </p:nvSpPr>
        <p:spPr>
          <a:xfrm>
            <a:off x="514800" y="197234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 </a:t>
            </a:r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looking</a:t>
            </a:r>
            <a:r>
              <a:rPr lang="fr-FR" dirty="0"/>
              <a:t> of the pipeline on </a:t>
            </a:r>
            <a:r>
              <a:rPr lang="fr-FR" dirty="0" err="1"/>
              <a:t>Airflow</a:t>
            </a:r>
            <a:r>
              <a:rPr lang="fr-FR" dirty="0"/>
              <a:t> UI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C5C708-B58F-17D0-432D-453835543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82" y="904874"/>
            <a:ext cx="7335078" cy="412598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EFA5D-F382-7D40-F136-C3E147377E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</a:t>
            </a:fld>
            <a:endParaRPr lang="en-GB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7"/>
          <p:cNvSpPr txBox="1">
            <a:spLocks noGrp="1"/>
          </p:cNvSpPr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Connections List: azure and </a:t>
            </a:r>
            <a:r>
              <a:rPr lang="fr-FR" dirty="0" err="1"/>
              <a:t>mongodb</a:t>
            </a:r>
            <a:r>
              <a:rPr lang="fr-FR" dirty="0"/>
              <a:t> connections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B33482-A7AB-8524-80BB-687F76F13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478" y="1029901"/>
            <a:ext cx="6778487" cy="38128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B7BC9-66E4-F8EF-DEF1-ADDED48946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501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7"/>
          <p:cNvSpPr txBox="1">
            <a:spLocks noGrp="1"/>
          </p:cNvSpPr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Azure Blob Storage </a:t>
            </a:r>
            <a:r>
              <a:rPr lang="fr-FR" dirty="0" err="1"/>
              <a:t>connection</a:t>
            </a:r>
            <a:r>
              <a:rPr lang="fr-FR" dirty="0"/>
              <a:t> configuration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4B3763-4810-B2EC-DA2C-5F8F50A0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26" y="941320"/>
            <a:ext cx="7282070" cy="40961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9689D0-7346-D673-73F4-8B258A67DE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0205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7"/>
          <p:cNvSpPr txBox="1">
            <a:spLocks noGrp="1"/>
          </p:cNvSpPr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 err="1"/>
              <a:t>Mongodb</a:t>
            </a:r>
            <a:r>
              <a:rPr lang="fr-FR" dirty="0"/>
              <a:t> </a:t>
            </a:r>
            <a:r>
              <a:rPr lang="fr-FR" dirty="0" err="1"/>
              <a:t>connection</a:t>
            </a:r>
            <a:r>
              <a:rPr lang="fr-FR" dirty="0"/>
              <a:t> configuration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1992C7-A948-724F-6284-AF3C1DC40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26" y="921026"/>
            <a:ext cx="7176786" cy="403694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0D16A2-5A72-97F5-ACAA-5A908A4425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3274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7"/>
          <p:cNvSpPr txBox="1">
            <a:spLocks noGrp="1"/>
          </p:cNvSpPr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 err="1"/>
              <a:t>Container_creation_task</a:t>
            </a:r>
            <a:r>
              <a:rPr lang="fr-FR" dirty="0"/>
              <a:t> output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CB8590-FDB8-F640-A018-3A2BA398A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461" y="986459"/>
            <a:ext cx="7248939" cy="407752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AADF9A-5AFB-245F-3BE5-6CB4024FE3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383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7"/>
          <p:cNvSpPr txBox="1">
            <a:spLocks noGrp="1"/>
          </p:cNvSpPr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 err="1"/>
              <a:t>data_uploading_task</a:t>
            </a:r>
            <a:r>
              <a:rPr lang="fr-FR" dirty="0"/>
              <a:t> output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E53238-1E19-CCB9-7958-EA0A810B3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28" y="979005"/>
            <a:ext cx="7156174" cy="40253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75337-61AF-4C7A-4C47-A4405F99E7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2007173"/>
      </p:ext>
    </p:extLst>
  </p:cSld>
  <p:clrMapOvr>
    <a:masterClrMapping/>
  </p:clrMapOvr>
</p:sld>
</file>

<file path=ppt/theme/theme1.xml><?xml version="1.0" encoding="utf-8"?>
<a:theme xmlns:a="http://schemas.openxmlformats.org/drawingml/2006/main" name="Data Migration Process Infographics by Slidesgo">
  <a:themeElements>
    <a:clrScheme name="Simple Light">
      <a:dk1>
        <a:srgbClr val="000000"/>
      </a:dk1>
      <a:lt1>
        <a:srgbClr val="FFFFFF"/>
      </a:lt1>
      <a:dk2>
        <a:srgbClr val="DDDDDD"/>
      </a:dk2>
      <a:lt2>
        <a:srgbClr val="293E8D"/>
      </a:lt2>
      <a:accent1>
        <a:srgbClr val="4335AF"/>
      </a:accent1>
      <a:accent2>
        <a:srgbClr val="9659F4"/>
      </a:accent2>
      <a:accent3>
        <a:srgbClr val="5CCFFB"/>
      </a:accent3>
      <a:accent4>
        <a:srgbClr val="A0FDF1"/>
      </a:accent4>
      <a:accent5>
        <a:srgbClr val="FCCAF5"/>
      </a:accent5>
      <a:accent6>
        <a:srgbClr val="FA72DC"/>
      </a:accent6>
      <a:hlink>
        <a:srgbClr val="21347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</Words>
  <Application>Microsoft Office PowerPoint</Application>
  <PresentationFormat>On-screen Show (16:9)</PresentationFormat>
  <Paragraphs>28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Roboto</vt:lpstr>
      <vt:lpstr>Arial</vt:lpstr>
      <vt:lpstr>Fira Sans Extra Condensed SemiBold</vt:lpstr>
      <vt:lpstr>Data Migration Process Infographics by Slidesgo</vt:lpstr>
      <vt:lpstr>AIRFLOW ETL PIPELINE</vt:lpstr>
      <vt:lpstr>Project Containers running on docker desktop</vt:lpstr>
      <vt:lpstr>Docker-compose up command to run the project</vt:lpstr>
      <vt:lpstr>A general looking of the pipeline on Airflow UI</vt:lpstr>
      <vt:lpstr>Connections List: azure and mongodb connections</vt:lpstr>
      <vt:lpstr>Azure Blob Storage connection configuration</vt:lpstr>
      <vt:lpstr>Mongodb connection configuration</vt:lpstr>
      <vt:lpstr>Container_creation_task output</vt:lpstr>
      <vt:lpstr>data_uploading_task output</vt:lpstr>
      <vt:lpstr>data_fetching_task output</vt:lpstr>
      <vt:lpstr>data_uploading_mongodb_task output</vt:lpstr>
      <vt:lpstr>File initial position and content</vt:lpstr>
      <vt:lpstr>File final position( uploaded to demo_db)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AIRFLOW ETL PIPELINE</dc:title>
  <cp:lastModifiedBy>Yousfi Houssem</cp:lastModifiedBy>
  <cp:revision>1</cp:revision>
  <dcterms:modified xsi:type="dcterms:W3CDTF">2022-07-14T20:35:15Z</dcterms:modified>
</cp:coreProperties>
</file>